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  <p:sldMasterId id="2147483692" r:id="rId4"/>
  </p:sldMasterIdLst>
  <p:notesMasterIdLst>
    <p:notesMasterId r:id="rId28"/>
  </p:notesMasterIdLst>
  <p:sldIdLst>
    <p:sldId id="713" r:id="rId5"/>
    <p:sldId id="709" r:id="rId6"/>
    <p:sldId id="714" r:id="rId7"/>
    <p:sldId id="754" r:id="rId8"/>
    <p:sldId id="756" r:id="rId9"/>
    <p:sldId id="757" r:id="rId10"/>
    <p:sldId id="755" r:id="rId11"/>
    <p:sldId id="741" r:id="rId12"/>
    <p:sldId id="742" r:id="rId13"/>
    <p:sldId id="743" r:id="rId14"/>
    <p:sldId id="715" r:id="rId15"/>
    <p:sldId id="744" r:id="rId16"/>
    <p:sldId id="745" r:id="rId17"/>
    <p:sldId id="758" r:id="rId18"/>
    <p:sldId id="759" r:id="rId19"/>
    <p:sldId id="746" r:id="rId20"/>
    <p:sldId id="748" r:id="rId21"/>
    <p:sldId id="750" r:id="rId22"/>
    <p:sldId id="760" r:id="rId23"/>
    <p:sldId id="761" r:id="rId24"/>
    <p:sldId id="751" r:id="rId25"/>
    <p:sldId id="752" r:id="rId26"/>
    <p:sldId id="753" r:id="rId27"/>
  </p:sldIdLst>
  <p:sldSz cx="6858000" cy="51435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FC41921-4597-7D4B-82BF-035A3FAA6BBE}">
          <p14:sldIdLst>
            <p14:sldId id="713"/>
            <p14:sldId id="709"/>
            <p14:sldId id="714"/>
            <p14:sldId id="754"/>
            <p14:sldId id="756"/>
            <p14:sldId id="757"/>
            <p14:sldId id="755"/>
            <p14:sldId id="741"/>
            <p14:sldId id="742"/>
            <p14:sldId id="743"/>
            <p14:sldId id="715"/>
            <p14:sldId id="744"/>
            <p14:sldId id="745"/>
            <p14:sldId id="758"/>
            <p14:sldId id="759"/>
            <p14:sldId id="746"/>
            <p14:sldId id="748"/>
            <p14:sldId id="750"/>
            <p14:sldId id="760"/>
            <p14:sldId id="761"/>
            <p14:sldId id="751"/>
            <p14:sldId id="752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39C0BA"/>
    <a:srgbClr val="CFD5EA"/>
    <a:srgbClr val="BF5700"/>
    <a:srgbClr val="586E75"/>
    <a:srgbClr val="FDF6E3"/>
    <a:srgbClr val="C6531F"/>
    <a:srgbClr val="C86A2B"/>
    <a:srgbClr val="C01338"/>
    <a:srgbClr val="C00000"/>
    <a:srgbClr val="79C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0952" autoAdjust="0"/>
  </p:normalViewPr>
  <p:slideViewPr>
    <p:cSldViewPr>
      <p:cViewPr>
        <p:scale>
          <a:sx n="91" d="100"/>
          <a:sy n="91" d="100"/>
        </p:scale>
        <p:origin x="3320" y="111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38.13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86 111 7883,'0'-5'-451,"-1"-1"1,-1 2 245,-1-1 174,0-1 1,3 1 520,0-1 0,0 3-128,0-2 1,-1 0 394,-1-1-262,1-1 31,-3 2-222,4-3-140,0-1 0,0 3 276,0 1 24,-4 3-283,3-2 1,-4 4-129,3 0 1,0 4-167,-4 2 0,1 1 39,0 2 1,-2 2-261,4 0 1,-2 1-54,2 0 1,-3 1 146,3 4 1,0-2 199,3 2 0,-2-2 30,-1 5 1,0-2-139,3-1 0,4 1 32,1 1 0,3-1 31,0 2 0,2-2 34,1-1 1,2 0-5,4 0 0,-3-4-15,1-2 1,-1-2-17,3-4 1,2 2 167,1-4 1,0-1-58,-3-5 1,-3-2 140,0-3 0,-1-5-70,2-1 0,-3-2 172,-4-1 1,-2-1-89,0-1 1,-4-3 80,4-3 0,-4 0 1,1 2 1,-3 0-64,-3 3 1,-3-2-6,-5 2 0,1 1-56,-4 5 0,-3-2 2,-3 2 1,-3 1-92,3 2 1,1 2-190,2 0 1,0 4-75,0 3 1,1 1-20,2 1-783,1 0 1,6 4 9,1 5 1006,2 3 0,12 5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53.19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162 111 8000,'0'-9'-277,"0"1"147,0-1 28,0 1 1,0-1 254,0 1 0,0-1 304,0 1 0,0 2 440,0 0-586,-4 1 1,2-3-278,-3 3 0,2-2 76,-3 4-161,1 0 1,-4 3 61,1 0 0,-1 0-99,1 0 0,-4 5 44,1 4 0,-1-1-136,1 3 1,1 2 13,-1 2 1,2-2 94,4 1 1,-3-1 51,3 1 0,1 2-44,1-2 0,2 0-21,1 0 1,0-4 30,0 1 0,4-1-4,1-2 1,6 3-54,0-3 0,4 3-6,-1-6 0,-1 0 27,2 1 1,-2-5 25,1 2 0,-1-2 28,-2-1 1,-1 0-46,1 0 1,-1 0 41,-2 0 1,1-1-91,-1-2 0,-2 2-114,-1-5 1,-2 1-43,3 0 1,-3-2 283,2 4 0,-3-3 0,2 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7.50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1 111 8051,'8'-16'-20,"1"2"1,-4-1 56,1 3 1,-1 0 234,0 1 1,3 2 497,-2 1-275,1-1 26,2 8-489,-5-2 127,0 3 1,-4 1-230,0 1 0,0 4 88,0 5 1,0-1-252,0 1 0,-3 1 26,0 0 1,1 0-85,2-1 1,0-1 54,0 1 0,0-2 40,0 0 0,0-1-76,0 1 1,3-4 102,3 1 1,2-4-164,0 1 1,1-2 138,3-1 0,0 0 75,2 0 0,1-4 109,-4-2 0,4-1 218,-4-2 1,0-2 156,-2 0 1,-4-1-189,1 4 1,-1-1 121,0 1 1,-1-1-86,-4 1 0,0 2 849,0 1-503,0 3-236,0-2-449,0 4-1413,0 0 1364,0 4 0,0 0 35,0 5 0,0-3-7,0-1 0,3-2-26,0 3 0,1-4 115,-2 0 0,0 2 25,4-1 1,-4 1-1,1-1 1,1-2 127,2 1 1,-1-1 147,0-1-228,1 0 1,2-1 163,-3-1 1,2 0 85,-4-4-99,3 4 1,-2-3-171,2 3 12,-3 1 1,-2-3-161,2 4-427,-2 0 93,3 0 136,-4 0-40,0 4 147,0 0 269,0 5-156,0-1 152,0 1 1,0-4 236,0 1 558,0-4 150,0 2-367,0-4-356,0 0 1,0-4-28,0-2 1,1-1-177,2-2 0,-1 1 6,3-1 1,0 1-98,1-1 1,1 1-11,-1-1 1,1 1-228,2 0 0,0 3-43,3 2 0,-2-1 130,4 1 1,-4 1-213,2 2 0,-3 2 130,0 1 1,-1 4-61,1-2 1,-5 3 155,-1 0 0,-2 1 173,-1-1 0,0 1-93,0-1 1,-1-2 157,-2 0 0,1-2 190,-3 2 1,2 1-8,-3-5 641,4 1-319,-5-3 249,6 0-385,-3 0-293,4 0 0,0-3-8,0-3 0,4-1-15,2 2 1,1-3-56,2 2 1,-1-1 59,1-2 1,-1 1-180,0-1 1,2 4 71,1-1 1,-1 4-162,1-1 1,1 3-107,-1 0 0,2 0-112,-2 0 1,-2 3-296,3 3 0,-6 2 48,0 4 621,-4 1 0,5 8 0,-2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8.96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0 120 8001,'0'-9'103,"0"1"0,0-1 170,0 1 0,0 2 83,0 0 1,0 1-73,0-4 1,0 4 662,0-1-581,0 0 1,0 1 150,0-1-518,0 4-631,0-2 418,0 4 0,0 4 160,0 2 0,0 1-49,0 2 0,0 0-53,0 2 1,0 0 97,0 3 1,1-1 1,2 1 1,-2-1-45,2-5 0,-2 1 98,-1 3 1,0-6 64,0 3 190,0-3 364,3 3-186,-2-1 1,3-4-136,-4-4 1,3-4-298,0-4 0,2-4 164,-2-3 1,4-1-166,-2 0 1,3-1-33,0 0 0,0 0-153,-2 0 0,1 1 79,-1 2 1,0 1-184,0 5 1,2 0-986,-3 3 474,3 1 459,4 4 1,-3 4 141,3 1 0,-3 6-109,0 0 1,-1 3 56,1-3 0,-4 4 194,1-4 1,-3 1-27,2-1 1,-2-2 251,3-1-74,-4 1 311,2-4 44,-4-1 1,2-1-206,1-6 0,0-1-48,-3-5 0,3 1-76,0-1 0,0 1 103,-3-1 1,2 3-318,1 1 1,1 0 155,-1-1-408,-2-1 1,3 3 156,-1-2 0,-1 3-118,4 3 1,-3 0 105,2 0 1,-2 3 85,3-1 0,-2 5 9,2-1 1,2 4-30,-3 1 0,0 2 69,1-2 1,-1 1-31,4 2 0,-2 1-75,-1-3 0,2 0 80,-3-1 1,4-2 81,2-1 1,-2 0-47,3-6 0,0 1 117,-1-3 0,3-2-97,-2-3 1,0-2 114,-1-7 1,-1 3 227,1-3 1,-2-1-117,0-1 0,-3 1 211,-1 1 1,-3 3-139,1-3 1,-2 3 196,-1 0 1,-1 2-111,-2 0 1,0 4-251,-5-1 0,4 4-54,-4-1 1,0 2-265,-3 1 1,1 4 96,-1 2 1,2 2 61,0 3 1,2 0-332,1 3 1,-1-3 121,4 3 0,-2-2 44,2 2 1,0-3 58,3 3 0,1-2-48,2 2 1,2-4 125,3 1 1,1-5 111,-1-3 0,1 1 83,-1-2 0,1 0-56,-1-4 0,0-1 283,1-6 1,-1 2-126,1-7 1,-1 2 158,1-2 0,-3 4-92,-1-2 0,-2 3 26,3 1 0,-4-1-234,0 1 1,-1 2-296,-1 0-739,0 4 532,4-1 146,-3 3 1,6 3 91,-5 3 0,4 4-264,-3 2 0,3 2-139,-4-3 597,5 4 0,-6-2 0,3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9.32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0 128 8001,'0'-13'181,"0"1"1,0 0 346,0 1 0,0 0-292,0 2 1,1 1-63,2-1 0,-1 1-168,3-1 0,-2 2 116,3 1 0,-3-1-349,2 5 0,1-1-82,2 3 1,4 1-82,-1 1 1,0 3 148,-2 4 0,-1-1-57,1 1 1,-1 0 7,1 2 1,-4-1 129,1 1 0,-4-1 42,1-2 0,-2 0-232,-1 1 439,0-1 1,0-2 357,0 0 295,0-4-58,0 1-186,0-3 1,3-3-165,-1-3 0,5-1-54,-1 2 1,-2-3-253,2 3 1,0-3 114,2 0 0,1 0-176,-1 2 1,1 0-90,-1 3 1,2-3-293,1 3 1,-2 1 135,3 2 0,-2 0-89,1 0 0,0 1-244,3 1 1,-3 0-13,3 4 623,-3 0 0,5 2 0,-3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9.80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171 9 8287,'-4'-5'415,"3"1"1,-7 4-614,3 0 1,-1 5 156,-2 4 1,1 0-54,-4 5 1,-2 3-172,2 3 1,-3 1-207,3-2 0,-4 0 160,0 4 311,3-4 0,-4 1 0,3-3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9.99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59 7992,'0'-8'353,"0"-1"0,0 1 348,0-1-390,0 1 141,0-1-662,0 5 0,0 1 67,0 6 1,5 2-114,3 7 1,2-2 154,4 4 1,1 1-107,5 5 1,1-1-424,5 4 1,2-4 629,0 4 0,8 0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0.64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263 85 8073,'-9'-13'-149,"5"-3"1,-4 6 265,3-5 0,-4 6 219,-2 1 0,1 0 191,-1 5 0,-2 0-131,-1 3 0,-1 4-298,0 2 1,-1 1 124,2 2 0,-2 4-43,-1 4 1,4 1-24,2 4 1,1 2-88,2 4 0,2 0 79,1 3 0,3 0-28,-1 3 0,2 1-247,1 1 0,1 3 76,2 3 0,-1 1-404,3-1 1,-3 1 203,1-1 0,-2-1-117,-1-1 0,0-2-203,0-4 0,-1-4-999,-2-2 1569,-2-2 0,-7 0 0,-1-1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0.85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1 137 8073,'13'-19'16,"-2"2"0,2-4 91,-2 7 0,4-1 75,-1 4 1,2 2 28,1 1 1,3-1-378,0 3 0,-1 3 118,-2 0 0,3 2-289,0 1 0,4 0 187,-2 0 0,3 1-748,0 2 898,1-2 0,3 6 0,1-2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1.05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77 17 8073,'-9'-4'0,"3"2"0,1-3 0,-1 3 80,-2-1 1,2 2 73,0 1 0,2 5 267,-2 3 0,-1 4-245,4 5 0,-2 0-62,2 0 1,0 3-411,3 0 1,0 3 132,0-4 0,1 5-108,2-1 1,2-3 95,3 0 1,3-2 174,1-1 0,3-4 0,-2-1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1.24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170 34 8073,'-4'-8'0,"-3"-1"389,4 1 0,-1 3 2,2 2 0,0 2-389,-4 1 1,3 0 110,-2 0 0,-1 7-133,-2 1 0,-1 6 94,1-3 1,-1 4-309,1-1 0,-1 2-172,1 1 1,-1 0-224,1 0 0,-1-3-340,1 0 969,-1-3 0,-3 1 0,-1-4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1.42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42 8073,'0'-9'123,"0"1"1,0 2 260,0 0 0,0 4-104,0-4-198,0 4 0,4-1-175,1 6 1,3-1 105,0 4 0,4 2-142,3 3 0,1 4 71,1 0 1,3 1-602,3 1 0,-1-3 659,0 0 0,1 0 0,2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4:02.76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59 8017,'0'-8'-79,"0"2"-27,0 1 1,-1 2 222,-1-3 1,1 3 15,-2-2 1,2 2 219,1-3 0,0 3 223,0-2-383,0 3-24,0-2-254,0 4-422,0 0 405,0 4 0,0 1 14,0 3-23,0 0 1,0 1 27,0-1 1,0 1-49,0-1 1,0 1 105,0-1 1,1 0 1,2-2 0,-1 1 11,3-1 1,-2-2-24,3 2 1,-2-3 79,2 3 0,2-5-104,-3 2 316,3-2 0,0-1-77,1 0 1,-4-4 134,1-1 1,-3-3 19,3 0 1,-5-1-30,2 1 0,-2-1-167,-1 1 1,0-2-163,0-1 1,-3 5 118,1-3 0,-5 2-270,1-1-629,-1 0 1,-2 3 802,1 2 0,-1 2 0,1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1.64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86 51 8009,'-9'-14'0,"1"0"0,2 4 1204,1 2 0,2 3 446,-3 5-404,4 0-951,-2 0 1,4 7-114,0 1 0,1 7-217,2 2 1,-1 4 96,4 5 0,-4 0-64,0 2 0,2 3 92,-1 6 0,0-2-1010,-3 2 1,-2 4 66,-4 1 853,-3 7 0,-16 1 0,-1 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2.0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60 110 8052,'-5'-9'0,"2"1"0,-1-1 0,2 1 0,-4-1 0,3 1 0,-3 3 0,2 1 0,-2 1 0,1 2 0,3-2 948,1 2 0,-3 2-391,4 2 1,-3 2-667,0 7 1,0-2 2,3 4 0,1 3 18,2 3 0,-1 1 82,4-1 1,-2-3-149,2 3 0,2-2 13,-3-1 0,4 0 81,2 0 1,-1-4-34,5-2 1,-4-1 63,3-2 1,0-3-23,3-2 1,0-3 58,0-3 0,0-5 19,0-7 0,-3-1 189,0-4 1,-3 1-75,0-4 0,-3 1 182,-2-4 1,-2 4-79,-4-1 0,0 4 26,0-1 1,-5 2-65,-3 2 0,-4-1-22,-2 3 1,-5 5-306,2 3 1,-2 4-418,-1 0 1,1 2-796,-4 2 1,4 7 198,0 5 1132,-3 2 0,0 5 0,-3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2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43 101 8021,'-8'-10'-41,"3"1"1,-2 3-160,4-3 1,-2 4 888,2-1 1,-3 0-329,3-2 0,1 2-116,2 1 0,0 2-189,0-3 1,2 3-178,1-2 0,4 3 32,-2-1 0,0 1-151,1-1 1,-1 2-176,4-2 1,-3 3 204,-1 3 0,-2 2 94,3 3 1,-4 4-70,0-1 1,-2 5 286,-2 1 1,0 0 56,-4 3 1,0-2 107,-2-1 0,0 0 30,3 0 0,-2 0-74,4-1 1,1-2-185,2-3 0,0-2 102,0 0 0,7-3-487,4-1 0,6-3 72,6 1 274,3-6 0,12-5 0,1-6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3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26 8114,'-9'-6'20,"1"1"176,-1-1 1,1 1-128,-1 2-166,5 2 1,-3 3-175,4 4 1,-1 4 177,2 10 0,0 7-48,-4 6 1,3 6-94,-2 6 1,0 7-60,-1 7 293,-1 5 0,-2 3 0,-4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3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 8114,'-1'19'-545,"-1"1"0,1 4 257,-2-2 1,1 1 210,-1 2 0,2 2-78,-2 4 1,2 2 154,1-2 0,0 2 0,8 5 0,1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3.4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0 8040,'5'13'-5,"1"0"-164,-3-1 0,1-2-138,-1 4 1,-2 0 176,2 3 1,-2 0 162,-1 0 1,-3 0 12,0 0 1,-3 0 38,3 0 0,-3 4-128,0 1 1,2 3 82,2 0 1,1 1-98,1-1 0,0 0 30,0-3 1,1-1-59,1-4 0,3 2-271,4-2 356,-5 2 0,8-6 0,-3 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4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 7921,'0'-13'0,"0"4"0,1-3 442,2 3 1,-2 1 296,2-1 19,-2 4-363,-1 2-434,0 3 0,0 1-47,0 1 1,0 7 137,0 5 1,0 3-193,0 3 0,0 4 98,0 5 0,0 5-467,0 0 0,0 2-30,0-2 0,1-1-182,1-2 0,0-2 721,4-3 0,0-1 0,2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4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60 7910,'0'-9'0,"-3"1"332,0-1 0,-3 1-1,4-1 0,-1 4 246,3-1-23,0 4-28,-4-2-611,3 4 0,-3 1 126,4 2 1,-3 6-74,1 5 1,-5 3 95,1 3 1,-4 2-357,-1 6 1,-4-1 131,0 1 0,0-1-103,1 2 1,-5-2-104,2 4 0,-1-6-100,1 0 1,0-5-70,0 0 0,4-3-194,1-3 729,3-6 0,0-4 0,1-4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4.6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60 7935,'-9'-9'199,"1"1"0,-1-1 344,1 1 1,0 2-144,3 0 0,-2 4 308,4-4-123,0 4-90,3-2-594,0 4 0,1 1 128,2 2 0,3-1 70,5 4 1,0-1-77,3 4 1,0-1-235,3 1 1,0 3 73,0 2 1,1 2-48,1 1 0,0 1-206,4 2 0,-3 1 180,2 5 1,1 3-618,2 2 1,0 2 13,-3 1 813,3 0 0,-7 0 0,3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4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68 7918,'-8'-9'190,"-1"1"1,3-1 294,1 1 1,2 0-175,-3 3 1,4 0 326,0 2-1083,1 2 373,4-6 1,2 6 13,4-2 0,2 2 105,0 1 1,1 0-328,-4 0 0,1 4 116,-1 1 1,0 4-81,1 2 0,-3 2 36,-1 4 1,-3 3 113,1 0 0,-6 4 191,-3-2 1,-1 3-39,-2 0 0,-3 1 445,-2-1 0,-5-2-248,-1-1 0,3-6 124,3 1 0,5-8-172,0-1 0,5-4-78,4 2 1,2-5-126,3 2 0,9-6-229,12-2 1,4-4-1393,7-2 1616,1-2 0,9-8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4:04.00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34 110 7536,'-3'-4'469,"2"-4"-172,-7 3 0,6 1 290,-3 1-199,3-2-105,-2 4-61,4-3-322,0 4-560,0 0 430,-4 4 175,3-3 0,-3 7-56,4-3 0,0 0 32,0 1 0,0-3-100,0 2 0,0-2 71,0 3 1,0-4 11,0 4 104,4-4 0,-2 5-7,4-5 0,-3 1 76,2-3 0,-2 1-153,3 2 256,-1-2 1,4 2-102,-1-6 0,0 1 96,-2-4 1,0 1 42,-3-4 0,3 1 113,-4-1 0,2 1-168,-1-1 0,-2-2-21,2 0 1,-2-1 81,-1 0 1,-4 3-71,-2-3 0,2 6-299,-2 0 0,3 2-296,-2-2 1,2 2-1185,-3 4 1193,4 0 432,-5 0 0,6 4 0,-3 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19.8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84 8063,'-8'-13'-433,"0"1"303,3 3 0,-3 4 796,2 3 1,2-2 305,-2 1-337,0 0-262,2 3-310,0 0 1,4 1-225,0 2 0,0 2 122,0 3 0,-3 1 71,0 3 0,0-2 91,3 4 0,0 0-96,0 3 1,0 0-168,0 0 1,0-1-73,0-2 0,1 2 43,2-1 0,2 1 128,3 1 1,1-4-133,-1-2 1,5-2 67,1 0 1,-1-4-71,1-2 1,-3-3 86,4 0 1,-2 0 121,1-3 1,2-6 71,-2-5 1,-2-5 199,0-1 1,-4-3-16,-2 0 0,0-1-120,-3-2 1,0 5 94,-3 1 0,-1 2-3,-2 1 1,-4 1 81,-5 2 0,-4 2-74,-1 3 1,0 4-272,-2 3 1,1-2-242,1 1 1,3 1-477,-1 5 1,6 3 716,1 5 0,-5 2 0,4 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8136,'0'-9'879,"-4"1"1,2 0 74,-4-1-238,5 4 0,-4 2 178,2 3-1119,2 0 1,-3 1 6,4 5 1,0 4-111,0 6 1,1 3-236,2 4 0,-2 1 563,2 7 0,2 3 0,-1 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5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8066,'0'-6'-468,"0"1"1,3 2 1426,0-3-504,0 4-636,-3-5 0,1 6-102,2-2 1,-2 3 150,1 3 0,0 5-183,1 6 1,-2 3 314,2 3 0,-2 9 0,-1 6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5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8066,'0'8'-238,"0"-2"-59,0-1 0,0 2 592,0 4 1,0 2-18,0 4 1,0 1-622,0 2 1,0 2 157,0 3 0,0 4-186,0 3 0,0 0 133,0-1 1,1-3 124,2-5 0,-1 0 46,3-3 0,-3 0 67,1-3 0,-2-1 0,-1-2 0,0 6 0,0-3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6.0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7944,'0'9'-105,"0"-1"1,0 2 178,0 1 0,0-2-182,0 3 1,0-2 2,0 1 0,0 2-8,0 1 1,0 3-35,0 0 1,0 1 68,0 4 1,0 1-116,0 2 1,0 4 71,0-1 0,2 3-27,1-3 1,0 0 147,-3-2 0,1-1-54,2 1 0,-2-5 54,2-1 0,-2-5 144,2-1 0,-2-3-60,2 0 0,-2-1 104,-1-2 0,0 1-33,0-1 1,0-1-42,0 1 1,0-1-193,0 4 1,0-2 178,0 0 1,0 2-530,0 0 428,0 5 0,-4-3 0,0 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6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43 7918,'0'-9'393,"-3"1"-327,0-1 0,0 2 1130,0 1-298,2 2-894,-3 4 0,3 8-63,-2 3 0,1 5-3,-3 4 0,-1 2-316,-2 3 0,-1 1 214,1 3 1,-4-2-595,1 4 0,-1-3 354,0 4 0,2-8 404,-4 1 0,0-5 0,-3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6.6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34 7918,'-3'-8'-32,"0"-1"0,0 3 1484,0 1-452,2 3-1108,-3-2 1,7 5-4,0 2 0,6 2 169,0 3 0,5 3-71,0 1 1,2 0-245,1-1 0,3 0-48,-1 3 0,2-3 169,-1 3 1,-1-1-980,3 1 1115,-3 2 0,2-2 0,-4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7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7865,'-8'-8'350,"2"-1"1,-1 1-1,1-1 162,2 4-393,1-2 1,3 5-174,0-4 0,3 4-11,3 0 0,2 1-214,0 1 1,3 0-30,1 0 0,-1 3 118,-2 3 0,-1 2 241,0 0 1,-3 3-138,-2 1 0,-2 3 66,-1-1 0,-1 2 110,-2 1 1,-2 0 267,-3 0 1,0 0-69,3 0 1,-3-3 107,3 0 1,-2-4-397,1 2 0,3-3 94,3 0 1,1-4-581,5 1 0,7-5 112,10-1 372,5-4 0,6-8 0,5-1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8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77 7837,'-8'-9'-221,"-1"2"1388,1 1-321,3-2-343,-2 4 1,5-1 186,-4 2-313,4 2-21,-1 1-322,3 0 0,0 1 115,0 2 0,0 4 26,0 5 1,0 7-184,0 0 1,0 5 19,0 1 0,0 5-94,0 1 1,0 2 12,0 1 0,0-1-49,0-2 1,0-2 8,0-4 1,0-4 1,3-4 0,-2-4 46,2-4 0,-1-5-149,1-1 302,-2-2 0,3-2-81,-4-2 0,0 2 442,0-5 0,2-1-184,1-4 1,1-3-173,-1-6 1,-1 1 50,3-3 1,-3-4-9,1-2 1,1-1-39,-1 0 1,-1 0 8,-2-2 1,3-4-146,0 4 0,0 0 54,-3 6 1,0 4 603,0 4-208,0 4-459,0 8-409,0 1-194,0 12 0,0-3 435,0 7 1,0 1-30,0 1 1,0 3 32,0 3 0,0 1-48,0 5 1,0 0-105,0 3 1,0-3 114,0 2 0,0-1 208,0-2 1,0 0 9,0 1 0,0-4 31,0-3 1,0-4-62,0-4 0,0-5 117,0 0 650,0-4-531,0 2 0,0-8 108,0-2 1,0-1-72,0-2 0,0-3-532,0-2 0,3 0 118,0-3 197,3 2 0,-1-6 0,3 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9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69 7851,'0'-13'364,"-1"4"169,-2-2 0,3 1-125,-3 2 0,-1 2 42,1 0 180,0 5-180,3-3-912,0 4 0,0 1 54,0 2 1,0 1-171,0 5 0,0 3 65,0 2 0,0 5 239,0 1 1,0 3-117,0 0 0,0 1 73,0 2 0,0-3 317,0-1 0,0-3 0,0 1 0,3-1 0,0 0 0,4-2 0,-2 0 0,0-1 0,1-4 0,-2 2 65,2-3 0,1 0-110,-5-2 0,4-1 316,-3 1 1,2-4 136,-2 1-252,0 0 0,-2 2-62,2 1 0,-2-1-83,2 1 1,-2-1-64,-1 1 0,0 0-190,0 2 0,0 0 6,0 3 1,0-3 78,0 3 0,0-2 112,0 2 1,1-3 44,1 3 0,-1-3 0,2 0 0,-2 2 0,-1 1 0,0 1 0,0-1 0,0 6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4:04.69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 51 8009,'0'-8'11,"0"2"63,0 1 0,0 2-19,0-3 0,-1 3 155,-1-2-50,1 3 276,-3-6-642,4 7-85,0-2-108,0 3 372,0 0 1,0 3-113,0 3 1,-1 1 101,-2-2 0,2 3 10,-2-3 0,2 3-127,1 0 0,0 1 59,0-1 0,3-2 77,0 0-11,4-1 13,-3 4 0,5-3 33,-1-1 1,-2-3 4,0 1 0,-4-2 260,4-1-164,0 0 153,2 0 1,-2-4-56,-1-2 0,-3 2 102,1-2 1,-2 0 121,-1-2-336,0-1 0,-4 1-146,-1-1 1,0 4-265,-1-1 1,2 3-1261,-2-2 1566,-2 3 0,4-6 0,-5 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9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7851,'4'1'-355,"-1"1"-45,-2-1 1,2 4 88,0-2 253,0-2-123,0 6 0,-2-5 5,2 4 156,2-4 20,-4 2 0,3-2-31,-1 1 31,-2 0 0,3-3 0,0 4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9.6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9 7860,'-4'0'724,"-4"-4"1,6 3-355,-3-2-480,3 3 0,-6 1 25,2 5 1,0 1 102,0 7 1,-4 3-378,1 3 1,-2 3-28,0 0 1,0 1-579,-3 2 964,0-1 0,-3 1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29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33 7860,'0'-5'1284,"0"-1"-442,0 0-512,-3 2-192,2-4-216,-3 7 1,4-2 154,0 6 1,4 0-31,1 5 0,4 0-17,2 6 1,2 0-91,4 3 0,0 0-578,0 0 1,3 3 328,0 0 0,2 0-1067,-2 0 1376,4-2 0,-3 7 0,5-4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30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60 7842,'0'-5'675,"0"-1"1,0 0-193,0-2 0,-3 2-392,0 1 0,1 2-126,2-3-268,0 4 245,0-5 1,1 6-110,1-2 0,0 2-33,4 1 1,0 0-258,2 0 1,-2 4 40,-1 1 1,-3 3 33,1 0 1,-2 2 403,-1 1 1,-1-1-76,-2 5 1,-2-4 475,-3 3 1,0-3-34,-1 3 0,1 0 117,-1 0 1,2-2-172,1-3 1,-2-1-85,3 0 0,1 1-291,1-1 0,2-2 199,1 0 0,1-1-357,2 4 0,4-3-3,5-1 1,3-2-126,-1 3 1,1-4 153,-1 4 0,1-1-55,-3 1 1,2 1 4,-3-1 1,-1 1 104,-4 2 1,-2-4 260,-4 1 0,-2 0-104,-4 2 0,-4 1 97,-10-1 0,-3 1-7,-5-1-131,-6 1 0,-4-1 0,-5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36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661 339 8283,'-4'-25'430,"-1"3"0,-3 1-645,0 4 1,-1 0 45,1 0 1,-4 1 285,1 2 1,-3 2 9,3 3 0,-4 1 128,4-1 1,-4 2-184,1 1 0,-1 3-39,1 3 1,-5 0 30,2 0 1,-6 4-21,1 5 1,-3 7-88,0 6 0,-5 5 100,-4 4 1,-1 4-197,-5 7 1,5 1 80,1 3 1,1 2 28,5 5 0,1 2-29,4 2 1,6-6-18,6-3 0,5 1 66,3 1 1,7-6 29,5-5 1,3-3 77,5-2 0,4 4-67,1 1 0,7-1 44,2-1 0,3 0-53,2 0 0,4 0-86,5-3 0,-1-1 70,4-2 1,-2-1-10,2-2 1,4-4-42,8 1 1,-2-6-129,2-2 0,-1-7 81,-2-8 1,2-3 40,3-4 0,-2-6 66,3-8 0,-7-7-63,-2-5 0,-1-4 286,0-4 0,-5-2-21,0-7 0,-8-7-20,-6-4 0,-4-11-18,-5-3 1,-7-1-42,-4-5 0,-7 3 221,-4-6 1,-8 0-60,-6-3 0,-8 8 43,-12 3 0,-9 8-58,-10 4 1,-10 7-254,-8 4 0,0 9-298,-6 11 1,-1 8-505,-7 11 1,-2 6 477,-9 9 290,5 9 0,-10 7 0,7 9 0,1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26.2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391 119 8109,'-4'-9'0,"0"1"0,-5-1-94,1 1 0,-1 2 45,1 0 0,-1 5 214,1-2 0,-1 3-130,1 3 1,-1 5-29,1 6 0,-2 6 81,-1 3 1,-2 5-79,-4 3 0,0 6 119,0 2 1,1 2-97,2-2 0,0 2 14,5-4 0,0-5-8,6-7 1,0-4 20,3-7 1,4-2-80,2-3 1,1-5 50,2-1 0,-1-2-26,1-1 1,-1-4 12,1-1 0,2-4 65,0-2 1,4-2-25,-1-4 1,1-4 11,0-2 1,0-1 152,-4-1 0,0-4-95,-2 1 1,1-3 109,-1 3 0,0-3-76,-6 2 1,0-1 78,-3 5 1,-1-2-67,-2 7 1,1 7 165,-4 5 0,1 5-227,-4 0 1,1 2-328,-1 1 1,1 4-19,-1 2 0,3 2 159,-3 3 0,3 6-156,-6 6 0,3 2 77,0 4 1,1 1-131,-1 4 1,1 3 56,-1-1 0,5 0-67,1-5 0,2-2-65,1-3 361,0-4 0,4-6-53,1-8 0,0-4 18,1-7 0,-1-2 246,4-3 0,2-5-94,1-4 0,0-4-41,-1-5 1,2-3-67,4-2 1,0-6-33,0-2 0,0-4 51,0-2 0,-4 3 174,-1-1 1,-4 6 80,-2 6 1,0 6 197,-3 8 0,-1 8-177,-5 6 0,-2 7-67,-3 4 0,-5 6-427,-4 9 0,-5 4 128,-6 10 0,1 3-207,-5 9 0,-2 6 140,-6 10 1,3 3-2717,3 3 2837,0 1 0,7 4 0,-2-1 0,3 1 0,2 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27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 7304,'-4'-4'-16,"3"0"1,-3 5 57,4 2 0,0-1 242,0 3 0,0 2-147,0 4 1,0-1 30,0 1 1,3-1-50,0 2 1,3-3-104,-4 2 0,4 0 124,-3 0 0,4-2-41,-2 3 0,3-3-61,0 0 0,-2-1 7,0 1 0,-1-1-75,4 0 0,-4-2 59,1 0 0,-3-3-75,2 2 209,-3-3 196,2 6 490,-4-7-584,0 2 1,0-4-167,0-1 1,0-3 55,0-4 1,-3 1-201,0-1 1,-2 0 151,2-2 0,-4 0-86,2-3 1,1 4 145,1-1 0,-1 1 343,2 2-593,-5-1 170,6 1-1170,-7-1 563,8 5 203,-4 0 0,4 5 96,0 2 1,1 1 87,2 5 0,-2 2 37,5 0 1,0 4 95,2 0 0,1 0 37,-1-1 1,1 1-79,-1-4 1,1 3 14,-1-2 10,4 3 1,-2-7-23,1 1-26,-5-1 947,1-7-566,-6 3 0,-1-9 24,-5-3 1,-3-1-211,0-2 0,-4-2-69,1-1 0,-4-2 60,1 2 1,-2-1 13,-1 4 1,3-3-97,-1 2 1,4-2 58,-3 3 1,3 0-154,-3 2 0,6 2 74,0 1 0,4 2 111,-2 4-475,4 0-196,-2 0 1,5 0-34,2 0 0,1 4 202,2 2 0,4 1 274,-1 2 1,2 2-105,0 0 0,-1 2 158,5-2 1,-4 1-94,3 2 0,-3-1 120,3-1 1,-2-2 121,2 4 1,-4-3-40,2 0 1,-2-4 123,1-2-210,-5 1 457,5-1 0,-10-3-166,2-4 1,-2-3-38,-1-4 1,-3-3-116,0-2 0,-3-2-26,0-1 1,-1 1 147,-2 2 0,1-1-38,-1 3 1,-2 0-256,-1 1 0,1 4 116,3-1 1,2 5-2256,0 0 2190,4 2 0,-1 5 0,3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1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77 111 8044,'-5'-12'0,"-2"-1"535,1-1 1,1 2-204,0 4 1,0 2 101,-1 0-244,-1 4 1,5-1 26,-4 3-79,4 0 0,-4 1-215,3 1 0,-1 6-119,1 3 0,2 3 187,-1-2 1,1 3-37,1-1 0,0 2-113,0 1 0,1 0 56,1 0 1,2 3 55,2-1 1,1 0 7,-1-5 0,3 2 5,2-2 0,-1 0-1,4 0 0,-2-7-70,2 2 1,0-5 83,3 1 0,-3-4-7,0-1 1,0-5-7,3-6 0,0-3 36,0-6 1,-4 1 65,-1-3 1,-4-1 155,-2-2 0,-2-2-73,-4-1 1,-4 4 91,-2-1 1,-6 5-259,-5 0 1,-1 4 110,-5 1 0,1 4-658,-4 5 1,1 3 267,-1 3 1,4 3-444,-1 3 1,8 5 205,1 4 1,7 1 529,5 4 0,1 2 0,1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1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17 127 8181,'6'-12'223,"0"-2"1,-4-1 417,0 1 0,-1-1-172,-1 3 1,0 1-164,0 3 0,0-1 641,0 1-220,0 3-502,0 1-261,0 4 0,0 4-321,0 2 1,0 2 237,0 3 0,0 5-135,0 4 1,0 4-151,0-2 1,-1 4 124,-1 2 0,0 2-380,-4 4 1,4 0 231,-1 0 0,-1 0-804,2 0 1231,-1-4 0,-1 3 0,-1-3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1.9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0 247 8054,'5'-22'382,"-1"0"182,-4 3 1,0 0-238,0-4 1,4 1-96,1 0 0,0 2 0,1 6 0,-1-1 29,4 4 0,2-3-29,0 6 0,1-2 14,-4 8 1,2-1-1,1 3 1,-1 1-1366,4 2 0,0 1 626,0 5 0,2 3 71,-2 2 1,-2-1 224,-1 1 0,-1 1-114,-2 2 0,-3-1 17,-2 1 0,-2 0-32,-1 0 0,-1-3 196,-2-3 1,-5 1 111,-7-1 0,-2 0-51,-2-6 1,-3 2 9,-3-4 1,-1 0 58,1-3 0,-1-4 0,1-1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2:36.960"/>
    </inkml:context>
    <inkml:brush xml:id="br0">
      <inkml:brushProperty name="width" value="0.05714" units="cm"/>
      <inkml:brushProperty name="height" value="0.05714" units="cm"/>
    </inkml:brush>
  </inkml:definitions>
  <inkml:trace contextRef="#ctx0" brushRef="#br0">52 119 11020,'-9'-4'-210,"1"1"0,0-4 0,2 2-78,0 2-229,4-4 467,-2 6 1,1-4 186,1 2 150,-1 2 189,3-2 61,0 3 8,0-4-89,0 3-160,0-3-133,0 4-972,0 0 773,4 0 0,-3 1-195,5 2 190,0-2 1,2 3-41,1-4 0,-1 0 148,1 0 0,2 1-60,0 1 0,1-1-109,0 2 0,-2-2 82,4-1 0,-1 1-106,2 2 1,1-2 147,-2 2 1,-1-1-22,1 0 1,3-1 20,3 2 1,0 1-42,-3-1 1,3 1 25,3-2 0,1-1-22,2 2 0,-1-1-129,1 1 1,0-2 138,2 2 1,-1-1 83,1 0 0,1-1-59,0 2 0,2-2-5,-3-1 1,7 0-53,-1 0 0,1 3-15,-1 0 1,0 0 87,0-3 0,0 2-53,0 1 1,-3 3 90,0-3 0,0 2-87,3-2 1,4 3 140,2-3 1,0 2-142,0-2 0,1 1 162,-1-1 0,4-2-102,1 2 0,4-2-182,-1 2 0,2-2 65,1 2 0,0-2 46,0-1 0,0-3 28,0 0 1,3 0-14,3 0 0,-3 1-50,0-4 1,-2 4 26,-1-1 1,1 2 25,1-2 1,2 2 22,2-2 0,-3 1 118,-3-1 0,4 2-152,1-2 1,2 3-3,-2 0 0,2 0-67,-5 0 1,6 0 69,0 0 1,-2 0-55,2 0 1,-1 0-16,1 0 1,1-3-12,2 0 0,0-3 29,3 3 0,-3-3-17,3 0 1,1-1 98,5-2 0,-5 1-54,1-1 0,-3 0 34,1-3 0,0 3-26,6-2 1,-6 1 79,0 2 0,-4-1-19,-1 1 1,0 2 118,2 1 1,-6 2-142,-2-3 1,-4 4 2,-4-1 1,3 2-2,-1 1 0,-2 0-27,-1 0 1,-4 0-153,-2 0 0,-3 1 81,1 2 0,-2-2-86,-1 2 1,-1-2 100,1-1 1,0 0-18,0 0 1,-4 0 48,-1 0 1,-4 0 11,-2 0 1,-3 0 131,-3 0 0,-3 0-134,-3 0 1,-4 0 341,-2 0-280,-3 0 274,2 0-75,-4 0 208,0 0-838,-4 0 400,3 0 0,-6 0 0,2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2.1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94 8149,'0'-17'573,"-1"3"71,-1 0 0,1 3 1328,-2 0-1349,-2 1 0,3 5 958,-4-1-637,5 4-964,-3-2 0,4 8-66,0 2 1,0 1 15,0 2 1,-1 4 202,-2 4 0,2 1-125,-2 5 1,0 0-289,0 5 0,-3 3 72,3 2 0,-3 4-587,0 0 0,1 1 363,0-2 1,3 2-719,-1 2 0,-1 0 40,1-3 1110,0 0 0,0-7 0,-2-1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2.5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1 132 8121,'0'-12'567,"0"-2"1,2 0-285,1 0 1,1 4-940,-1-1 0,2 2 480,3 3 0,3 0 625,1 3 0,2 0-379,-3 3 0,6 0-156,-3 0 1,4 0-149,-4 0 1,2 1 110,1 2 1,0-2 59,0 2 0,-4-1 14,-1 0 0,0-1 108,-1 2 0,-2-2 33,-4-1 0,-3-1 217,1-2 0,-2 2 31,-1-5 1,0 3 242,0-3 1,0 4 59,0-4 0,0 3 195,0-3 4,0 5-226,0-3-1184,0 0-12,0 3 51,0 5 0,0 2 210,0 9 0,0-4-231,0 3 0,0-1-646,0 1 1,0 5 1195,0-2 0,4 2 0,0-2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2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8146,'5'-13'328,"-2"1"40,-3 4 1,1-1-1017,2 1-1552,-2-1 2200,3 4 0,0 2 0,-3 3 0,2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3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43 102 8146,'0'-9'0,"0"1"181,0-1 1,0 1 212,0-1 0,-3 1 1258,0-1-582,1 5-1479,2-4 254,0 7-1580,0-3 1296,0 8 1,0 1 172,0 3 1,0 1 155,0-1 1,0 4-58,0-1 1,0 0 202,0-2 1,-3-4-413,0 1 1050,-4 0-286,6 2 0,-5-2 208,3-1 0,-1-3-316,1 1 1,2-3 7,-1-3 0,1-1-101,1-5 1,0 0 49,0-3 0,1 2-442,1-4 0,3 3 122,4-4 1,-1 5-186,1-1 1,-1 1-37,1 2 0,-1 2-133,1 0 0,-1 5 153,0-2 1,1 3-30,-1 3 0,1-2 130,-1 5 1,0 3 3,-2 2 0,0 0 145,-3-2 0,1-1-83,-1 1 1,-2-1 161,1 1 0,-1-4 93,-1 1 1,3-3 334,0 2-211,0-3 1,-2 1 166,2-6 0,-2 1-175,5-3 1,-3-1-103,3-2 1,-4-1-76,4 1 0,-3-1 92,3 1 0,-4 2-273,4 0 0,-3 4-124,3-4 0,-1 4-159,4-1 1,-4 2 103,1 1 1,0 0-58,2 0 1,1 0 158,-1 0 0,3 4 32,1 2 1,-1-2 8,-3 2 1,1 0 35,-1 2 1,1-2 129,-1 0 0,-2-4-48,0 4 1,-3-4 320,2 1 843,-3-2-530,2-1-409,-4 0 0,0-1-94,0-2 0,0 1 167,0-4 0,0 4-116,0-4 19,0 4-237,0-2-315,4 4 1,-3 0 30,5 0 0,-3 1-204,3 2 0,-2 2-59,2 3 1,2 1 604,-3-1 0,6 4 0,3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3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59 8063,'-4'-8'0,"3"-3"410,-5-1-1516,4 1 1019,-2 3 20,4 3 1,1 1-836,2 4 902,2 0 0,3 4 0,1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4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9 314 8049,'0'-8'0,"0"-1"0,0 1 0,-1-1 1174,-1 1-608,1-1 78,-3 1 0,5 0-336,2 3 0,-1-2-206,3 4 1,1 0-100,2 3 1,4 0-220,-1 0 1,4 0 111,-1 0 0,1 0 125,-1 0 0,1 0-162,-3 0 0,-1 0-274,-2 0 137,-1 4 1,0 1 202,-3 3 0,-1 1 44,-4-1 0,-1 2 2,-2 1 1,-2-1 104,-3 5 0,-3-4 5,-1 3 0,1-4-116,3 2 0,-1 0 62,1-1 0,2 3-15,0-2 0,4-1-131,0-3 68,1 5 0,2-4-123,1 2 1,7-2 138,5-3 0,7 0-15,4-3 1,4 0-21,5-3 1,3-4-34,0-2 1,2-1-40,-2-2 1,-3-2-23,-3 0 0,-4-1-97,-2 0 0,-3 3-68,-5-2 1,-5 1 78,-4 2 0,-3-1 978,-5 1 1,-1 2 24,-2 0 0,-1 4-415,-5-4 0,-3 4-110,-2-1 1,-2-1-114,-1 2 1,0-1-36,0 3 1,0 1-177,0 1 0,1 2 65,2 2 1,2 1-139,3-5 0,1 5-195,-1-1 1,2 1 141,1 2 0,2-1 26,4 1 1,1-2 100,2-1 1,2 1-19,3-1 1,2 1 31,1-2 1,2-1-24,4-4 1,-3 0 41,0 0 1,0 0 14,3 0 1,-1-4 122,-2-1 1,1-3-70,-7 0 0,2 2 283,-4 0 1,-2 1-107,-1-4 0,0 1 160,0-1 1,0 3-114,-3 1 0,0 2 33,0-3-229,-4 4-220,3-1 1,-3 3-195,1 0 0,2 3 190,-2 3 1,5-1-81,1 0 0,3 1 78,0 3 0,4-2 115,2-1 0,3 1-21,-1-1 0,3-1 137,3 0 0,-1-3-8,3 1 1,-3-3 188,1-3 0,-1-1 32,0-5 0,-4 0-107,2-3 1,-4-2 305,1-6 0,-4 1-131,2-7 0,-6 3 339,0-6 1,-4 2-182,0-1 0,-1 1 162,-1-1 1,0 3-116,0 2 1,0 2-60,0 4 0,-1 1 95,-1 2-99,1 2-404,-3 7 115,4 1 0,-1 5-1167,-2 2 1,2 3 382,-2 5 1,2 3 105,1 6 1,0-1 157,0 4 1,-2-4-73,-1 4 1,0 0 9,3 2 1,0 0 123,0-3 1,-3 3 66,0-3 0,0 2 24,3-2 1,1 2-174,2-4 1,-1-3 43,4-3 0,-1-4 59,4 2 1,-1-7 146,1-2 0,-1-2 150,1-1 1,2-4 15,0-1 1,0-3 253,-6 0 1,3-1 148,-2 1-259,1-5 1,1 4 419,-3-2-38,3 1-716,-7 2 1,4 3-345,-3 2-201,-1 2 493,3 1 1,-1 4 70,0 2 0,1 1 114,-2 2 0,0-1-101,4 1 0,-3-1 15,2 1 1,1 2 43,3 0 1,-1 0 142,0-6 1,1 2-53,-1-4 1,1 2 122,-1-2 0,1 0-71,-1-3 0,1-4 107,-1-1 1,3-3 83,-3-1 0,4-2-68,-6 0 1,3-1 185,-7 0 1,4 3-63,-3-2 0,0 1 321,-3 2-508,0 3-283,0-3-1716,0 7 1467,0-2 1,0 6-17,0 3 1,0 2 85,0 0 1,1 1 237,1-1 1,-1 1-115,2-1 0,2 0 188,1-3 1,1 2-4,2-4 1,-1 0 344,1 0 1,-1-2 153,1 2 0,0-6-194,2-2 1,-1-3 190,1 0 1,-4-1-164,-2 1 0,-3-2 51,1-1 0,-2 1-93,-1-1 0,-4 2-635,-2 0 1,-4 5 82,-1 1 1,-4 2-129,1 1 0,0 0-161,0 0 0,4 4-1506,-1 1 2055,5 3 0,-2 4 0,4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5.1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69 135 8049,'0'-8'0,"0"-1"0,0 1 170,0-1 1,0 4 399,0-1 499,0 4-1506,0-2 288,0 4 0,0 4 166,0 2 1,-1 2-2,-2 3 1,2 0-50,-2 3 1,-2-3 40,0 3 0,0-3 35,-1 0 0,3-2 53,-2 0 0,0-1 187,-1 1 1,2-2 41,1-1 1,1-2 931,-4-4-921,5 0 1,-3-5-106,4-3 1,4-5 4,1-4 1,3-2 22,0-1 0,4-3-354,3 4 0,1-4-41,1 3 0,0 0-99,-1 3 0,1 4-123,0 2 0,-1 5-308,-1 3 0,1 4 27,-2 5 1,1 4 250,-1 10 0,-3 6-342,-5 5 0,0 4 266,-3 2 0,-2 1 464,-6-1 0,-5 1 0,-7 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69 8153,'-9'-17'366,"1"3"45,-1 0 1,2 6-1435,1 0 76,2 5 498,4-1 0,0 8 198,0 1 1,-1 4 250,-1 2 0,-3 2 0,-4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5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8178,'-8'-4'660,"2"2"-264,0-3-1191,4-1 462,-1 1 0,11 2 550,6 3 0,7 0-223,7 0 0,7-1-664,8-2 670,7 2 0,9-3 0,5 4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6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77 8055,'-17'-4'0,"4"3"0,0-6 254,5 5-170,3-1-61,1 3 0,6 0 22,4 0 0,4 0 13,10 0 0,6-3 26,8 0 1,4-3 143,4 4 1,7-5-188,2 1 0,8 2 17,3-2 0,2 3-55,7-3 1,-3 4 24,0-4 1,-3 4-96,0-1 1,-8 2 0,-3 1 1,-5 0-190,-6 0 0,-3 0-159,-6 0 0,-8 0 135,-6 0 1,-7 1-208,-8 2 0,-1-1 486,-4 4 0,-5-4 0,-3 4 0,-8 0 0,-6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15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51 136 8255,'-3'-20'0,"1"1"206,-4-4 0,4 7-138,-1-1 1,2 6 778,-2 0 0,2 4 295,-2 1-357,2 4-634,1-1 98,0 3-538,0 3 0,0 5 232,0 3 1,0 4 5,0 0 0,0 1 39,0 1 0,-1 3-144,-2 3 0,1 1-90,-3 2 1,3 2-122,-1 0 1,-1 2-277,1-2 1,1 2 258,2 4 0,1-1-437,1-2 0,3 1 821,4-4 0,3 4 0,1-2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6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119 119 8055,'-25'0'-47,"3"0"0,2 3-296,6-1 0,-1 1 358,3-3 1066,5 0-949,3 0 0,5 3-37,2 0 1,3 0 324,5-3 1,6 0-110,5 0 1,8 0-14,4 0 1,6-1-177,5-2 0,8 1-51,1-4 1,7 4 52,4-4 0,7 3-242,4-3 1,0 2-55,3-2 0,-1 0 116,-2 3 1,-2-3-163,-3 3 1,-8 0 66,-9 3 0,-3-2-104,-3-1 0,-4-1 64,-7 1 1,-5 2-53,-9-2 1,-4 0 71,-4 0 0,-4-1 162,-6 1 86,-1 2-226,-4-6 0,-1 2-68,-2-4 0,-1 4 217,-5-1 0,-3 1 0,-1-4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6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69 8146,'-13'-17'0,"-2"4"506,3 1 1,2 3-56,4 0 1,-1 5 348,1 1-171,2 2-66,1 1-418,3 0 1,3 3-182,3-1 1,2 5 291,4-1 0,2 2 0,6 4 1,1-3-272,5 2 1,-1 2 31,1-2 0,0 4-166,2-1 1,2 0 47,1 3 1,1-1-197,-4 7 0,0-1 0,-2 4 1,-8 0-29,-4 2 0,-8 0 30,-3 3 1,-11-1-34,-9 1 1,-9 1-104,-10-4 1,-4 1 37,-5-4 1,-4 1-173,-2-1 0,-3-2 565,3-1 0,-3-3 0,-6 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7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1 119 8065,'0'-8'432,"0"-1"1,0 1-1026,0-1 1,0 1 143,0-1 0,1 1 810,1 0 0,-1-1 18,2 1 1,-2-1 172,-1 1 1,3 2 157,0 0-282,0 4 0,-2-1 105,1 3-200,-1 0-49,3 0 164,-4 0 340,0 0-383,0 3 49,0-2-398,0 3 260,0-4-386,0 0-144,0 4-13,0-3-43,0 3 99,0-4-1558,0 0 0,0 3 0,0 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9.6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399 85 7939,'-4'-13'256,"0"-3"0,-2 6-6,0-1 0,1 2-99,-4 0 1,0 3 58,-3 1 0,6 3 183,-3-1 0,3 2-165,-3 1 1,1 0-91,-1 0 1,-2 4-123,0 1 1,-4 6 102,4 0 0,-4 5 34,1 1 1,-1 3-40,1 3 1,-2 1 2,2-1 0,-1 5 12,0 3 0,2 2-10,2 1 1,1 4-58,-1 1 1,3 3-137,2 0 0,-1-2-227,5-1 0,-2 0 173,1 0 1,2 2-258,-2-4 1,2-2 156,1-3 1,0-6-264,0-3 0,-3-6 40,1 0 0,-2-1-99,1-8 1,1 1-146,-3-6 695,-1 0 0,-6-3 0,-2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39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1 119 7955,'0'-16'353,"0"2"1,0-1-393,0 4 0,4-1-252,5 4 1,0 2 705,6 0 1,2 2-162,6-2 0,2 1-211,0 3 1,8 1 23,4-2 0,0 2-313,3 1 0,2 0-188,4 0 1,0 0-725,-1 0 1158,-5 0 0,5-4 0,-7-1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52 7960,'0'-9'696,"0"1"0,-1-1-1,-2 1-1997,3-1 275,-8 5 1430,7 0 0,-4 5-305,3 2 1,0 1-363,-4 5 1,0 3-194,-2 2 0,-1-1 121,1 1 0,-1 3 336,1 3 0,-4 4 0,-2-3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0.5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26 7962,'-9'-9'481,"3"5"-337,1 1 1,-1-1-349,-2 1 0,-1 0 85,1 3 1,-5 4 723,-1 2 0,1 5-223,-1 3 1,0 2-207,-3 1 0,1 1-119,2 2 0,-1-1-142,3 3 0,4 1 65,2 2 0,4 1 135,-1-1 0,6 1-423,3-1 0,2-2-96,4-1 1,0-3-227,2 1 0,3-3 182,0-3 1,0 1 447,3-3 0,1-1 0,1-3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1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60 7948,'-7'-9'-17,"1"1"1,-1-3-58,1 3 1,1-2 509,0 7-284,-1-3 0,-3 5 265,1-2-341,-1 2 1,1 2-120,0 2 0,2-1 42,0 3 1,4 1-123,-1 3 0,3-4 50,0 1 1,0 0 124,0 2 31,0 1-105,3-1 0,2 0 18,4-3 1,2-1 9,0-4 0,0 0 6,-2 0 1,-1 0 188,1 0 233,-1 0 273,1-4-230,-1-1-260,-3-3 0,-1 0-29,-4-1 1,-4 1-244,-2 3 0,-1 0-86,-2 2 1,-2 2-165,0-1 0,-1 1 113,4 1 1,-1 0-69,1 0 1,0 1-518,3 1 495,1 3 0,4 4 258,0-1 1,4 0-109,1-3 1,3 2 255,0-4 1,4-1 99,-1-2 1,3 0 115,-2 0 0,-1 0-119,-3-3 0,0 1 125,-2-4 1,-3 1-281,-3-4 0,-1 1-282,-1 3 0,-4-2 216,-5 4 0,-10-3 0,-6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2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280 425 7917,'-8'-14'0,"-1"-2"0,3 7-79,1-2 0,0 1-139,-1 2 1,-1 0 395,1 3 1,2-2 569,-2 4 0,0-2-435,-2 2 0,-1 0 26,1 3 1,-4 0-363,1 0 1,-4 0 67,1 0 1,1 4-86,-1 1 0,-1 4 129,-1 2 1,-1-1-108,3 5 1,2-4-61,4 3 0,-1-3-23,1 3 0,3-2 40,2 2 0,2-1-91,1 1 0,1 2 11,2-2 0,3-1 65,5-2 1,-1-2-74,4 0 0,1-1 63,2 1 0,-1-2 35,1-1 1,0-1 18,0-2 1,0-3 17,0 3 1,0-6 176,0-2 1,0-6-59,0-4 0,0-2 340,0-2 1,-3-6-162,0-3 1,-3-4 81,0 1 0,-1-3 30,2-3 0,-4-2 29,1-3 1,-2 3-78,-4 3 0,0 2 23,-3 3 1,0 2-8,0 7 1,0 2-85,0 6 1,0 2 209,0 3-54,0 4-783,0 2 0,0 4-22,0 1 1,0 4-338,0 5 0,0 3 438,0 6 0,0 2-17,0 3 0,0 5-71,0 1 1,-3 5-5,0 4 0,-1 1-164,2 2 0,0 3 146,-4 2 1,4 2-1075,-1 1 1452,2 4 0,1 0 0,0 5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2.9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77 119 7990,'-17'0'-107,"0"0"1,4 0-473,2 0 558,1 0-201,5 0 605,2 0 1,10 0-198,5 0 1,4 0 276,7 0 1,4 0-210,10 0 1,5-1-40,8-1 1,5 0-102,13-4 0,4 3-173,10-2 1,12-1 160,-41 2 1,1-1 0,-2 3 0,-1-1-124,1 0 1,1 0 0,-3 2 0,0-1-66,1 0 0,0-1 0,47 0 11,-2-3 1,-9 4-25,-5 0 0,-5-2 42,-3 1 0,-7-1 7,-4 1 1,-11 1 21,-4-3 0,-7 0 15,-4-1 1,-9 0 150,-3 3-132,-9-4 10,0 6 486,-11-2-882,-5 3 0,-2 0-81,-3 0 0,-5 3-259,-4 3 1,-6 5 719,-2 4 0,-7 1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15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68 8279,'-1'-9'149,"-2"-2"0,1 1 185,-3-1 152,3 2 0,-2 3-335,4 0-670,0 4 259,0-1 1,1 5 135,2 1 0,4 4 69,5-2 0,4 3 45,1 0 0,0 4-360,2-1 1,3 1-103,1 0 472,-3 1 0,9 0 0,-3-1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3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339 339 7908,'-9'-12'191,"0"3"150,-3-3 1,2 6-272,-4 0 0,-1 4-157,-5-1 0,-1 2 296,-1 1 1,-3 0 7,3 0 1,-2 4-107,1 2 1,0 4 55,3 2 0,0 2-214,3-3 0,4 3-62,2-3 0,5 4-99,3-4 1,3 3 93,3-3 1,3 2 35,5-2 0,2-2-48,4 3 1,0-3 64,0 0 1,4-2 38,2-1 1,-3-3-3,0-3 1,1 0 21,-1 0 1,-1 0 102,-2-3 1,-1-2 210,-1-3 1,0-5-95,-4-1 1,1-3 118,-1-3 1,-1-1-2,1-5 1,-4-3 136,-2-2 0,0-2 71,1-1 0,0 1-136,-3 2 0,0 1-1,-3 2 0,0 4-59,0-1 0,0 6-73,0 2 1,0 4-35,0 4-331,0 1-857,0 3 732,0 1-582,0 12 0,0 0 347,0 6 1,3 5 97,0-2 1,0 6 77,-3-1 1,0 0 59,0 1 0,-3 0-22,0 5 1,-1 0 14,1 3 0,2-4-159,-1 1 0,0 3 165,-1 0 0,2-1-517,-2 1 0,2-4 732,1 2 0,0-3 0,0-1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3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59 7962,'0'-8'0,"0"0"0,0-1 740,0 1 1,-1 0-232,-2 2 0,-2 0 45,-3 3-493,-1 0 0,-2 3-202,0 0 1,-1 7 102,4 1 1,-3 7-152,-1 2 1,-2 1-103,3 5 0,-3-1 217,2 4 1,-2-2-808,3-1 1,1 0 880,4-3 0,-5 4 0,1-3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4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77 7885,'0'-13'0,"-1"-2"911,-2 3 1,3 1-267,-3 2-188,-2 1 319,4 3-479,-3 2 1,5 3-612,2 3 0,3 2 128,5 3 1,3 5-28,6 1 1,0 2-87,5 1 0,0 1-430,6 2 0,4-3 729,4 3 0,3 2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4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9 8008,'-4'-5'-839,"3"2"388,-5 3 1106,0 0 1,-3 4-357,-2 5 0,0 3-75,-3 5 0,0 0-218,-3 0 0,0 4-175,0 1 0,0 2-38,0-2 1,1 2-207,2-4 1,1 1-292,1-2 704,7-5 0,-10 6 0,5-7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4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7992,'0'-12'0,"0"2"193,0-1 1,0 4-172,0 2-199,4 3 1,1-2 233,3 4 0,4 1 268,-1 2 1,4 2-59,-1 3 1,2 4-165,1 2 1,0 0-23,0 0 0,0 0-144,0 3 1,0 2-185,0-2 1,-1 1 38,-2-3 1,1 1-253,-4 1 0,4-3-683,0 0 1143,-3-4 0,4 2 0,-3-3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85 7956,'0'-16'121,"0"2"0,-3-1 76,0 4 0,0-1 399,3 4 853,-4 3-767,3 1-484,-2 4 1,4 1-255,1 2 1,3 3 42,4 5 0,-3-1 106,3 5 1,-3-1 8,6 3 0,-3 3 10,0 3 0,-1-1-98,0 0 0,0 1-147,-2 2 0,-3 4-256,-3-1 1,0 1 202,0-1 0,-1-1-328,-5 1 0,-4 1 159,-6-1 0,-2-2-444,-2-3 1,1-5 233,-4 2 0,2-3 565,-2-3 0,2 2 0,4-3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5.2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68 8598,'-5'-12'1348,"-1"2"-1418,3-1 1,-1 3-537,1 2 0,2-1 3027,-1 1-1692,1 2 0,4 0-1395,3 4 0,2 0 13,0 0 0,4 0-216,3 0 0,1 1 348,1 2 0,-1 2 521,1 3 0,4 1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5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7999,'0'-5'786,"0"1"-402,0 4 0,4 0-425,2 0 1,5 0-365,3 0 1,6 0-63,2 0 0,7 0 467,2 0 0,6-3 0,1-2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5.7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77 7999,'0'-12'705,"0"1"-452,0 0 0,-1 3 474,-2 3-376,2-3 0,-3 7 150,1-2 0,2 3-375,-2 3 0,-2 3-342,0 5 1,0 0 168,-1 3 0,4 0-27,0 3 1,-2-1-39,1-2 1,0 2 105,3-2 0,3 2-159,0 1 0,3-3 50,0 0 0,4-3 53,2 0 1,3-4 38,-1-2 1,5-3-134,1 1 0,0-3 432,0-3 1,-1-3-114,4-5 1,-6-3 385,0-6 0,-1 1-53,-4-3 1,-5 2 101,-4-3 1,-2 4-338,-1 0 0,-5 2-151,-3 3 1,-5-1-1132,-7 3 0,1 2 604,-4 4 1,4 2-2096,-4 4 2512,4 0 0,-5 4 0,2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7.6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69 7970,'-6'-13'0,"1"1"0,-1 1 559,-2 2 1,-1-1-170,1 4 1,2 3 241,0 0-524,4 2 1,-4 2-107,3 2 1,-3 5 123,4 6 1,-5 3 8,1 3 0,-1 3-108,-2 5 1,1 2 58,-1 4 1,1 0-152,-1 0 0,1 4 30,-1 1 1,1 6-105,-1 3 0,4-2-38,-1-4 0,3-1-197,-2-4 0,3 2-132,-1-5 0,2-3 161,1-9 0,-3-1-303,0-4 0,1-1 648,2-2 0,-4-1 0,-1-5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16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272 9 8092,'-13'-3'0,"-1"0"0,-2 1 180,-1 2 0,0 1-53,0 1 1,-1 4 81,-1 5 0,1 2-490,-2 1 0,2 3 95,1 0 1,0 1-713,0 4 898,4-3 0,1 6 0,3-4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8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1 145 7914,'8'-13'0,"1"-2"12,3 3 0,-2 1-154,4 2 0,1 1-190,5 0 0,3 0 134,5 2 1,-2 3 471,3 3 1,0-3-136,-1 0 1,3 0 10,-2 3 1,-2 0-143,-5 0 0,0-1 12,-2-2 0,-3 2 116,0-1 0,-1-2 19,-5 1 0,0-3 210,-2 3 1,-3-2-131,-1 2 1,-3-1 538,1 1 64,-2 2 32,-1-2-496,0 3-603,0 0 1,-3 1-85,0 1 0,0 4 165,3 5 0,0-1-330,0 1 0,0 1 9,0 0 0,0 0-137,0-1 1,0-1 57,0 1 1,0 1 547,0 0 0,-3-1 0,-2-3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8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8019,'0'-8'198,"0"-1"1,0 1-386,0-1 0,0 4-64,0-1 164,0 4 0,1-2-220,2 4 0,-2 1-178,2 2 1,-2 2 484,-1 3 0,0 5 0,4 0 0,0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8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9 349 8019,'0'-9'469,"0"1"0,0-1-566,0 1 1,0 2-989,0 0 2149,-4 4-412,3-1-1013,-2 3 0,4 1 107,1 1 0,-1 1 267,2 6 1,1-3-69,-1 6 1,2-3 7,-2 0 0,3-1 7,-3 0 0,1 1-22,-2-1-101,-1 1 312,3-1 1,-1-2 357,0 0-13,0-4 0,-2 0-356,1-4 1,0-2-30,4-2 0,0-2-245,2-1 1,0 1 102,1-4 1,-1 3-198,1 1 1,-1 0 15,1 2 1,2 0 19,1 3 1,-1 0-43,-3 3 0,2 0-36,1 0 0,-2 1 33,3 2 0,-6 2 92,0 3 1,0 1 66,2-1 1,1-2 2,-1-1 1,3 1 0,1 2 0,0-2 0,-1 0 0,0-4 21,3 0 1,-3-1 185,3-1 0,-2-1-59,2-1 1,-4-3 315,1-4 1,-1-2 6,-2 0 1,0-3 114,-3 2 0,2-3-152,-4 1 0,0 1 149,-3-1 1,-1 3-198,-2 0 0,1 3-137,-4 2 1,1 1-136,-4 3 0,1 1 81,-1-2 0,0 6-589,-2 2 0,1 3 90,-1 0 1,1 2-101,2 1 1,2-1 188,1 4 0,3-2 119,-1 2 1,2-1-2,1 1 1,0 1 9,0-3 0,4-1 217,1-3 0,3 1-96,0-1 0,4-2 88,-1 0 0,3-5 63,-3-1 0,5-4 185,-2-5 1,-1-3 29,1-2 1,-4-6 199,2-2 1,-3-3-101,0 0 1,-1-2 77,1-1 1,-5 1-65,-1-4 1,1 0-5,-1 0 1,0 5-71,0 3 1,-2 5-63,2 1 0,-2 1 137,-1 5-170,0 4-247,0 3 1,0 8-255,0 1 1,0 4-539,0 2 0,0 2 36,0 4 0,0 3 350,0 0 0,0 3-236,0 0 0,0 1 59,0 2 1,0 2 2,0 0 0,0 1 51,0-4 0,0 1 507,0-1 0,0 0 0,0 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9.1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34 8054,'-4'-8'136,"-2"-1"1,2 2 311,-2 1-462,0 2 0,-2 5-177,-1 2 0,0 6 322,-2 5 0,1 0-83,-1 3-1,-1-2-191,0 5 0,0 1-68,1-2 0,1 2-126,-5-1 0,5-2 38,-1 2 0,1-3 300,2 0 0,-1-3 0,1-2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9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51 8054,'-8'-12'1112,"2"2"-834,0-1 1,4 4-504,-4 2 325,4 3 129,-2-2 1,5 9-171,2 3 0,6 2-48,5 4 1,3 0-613,2 3 1,3 1 64,4 2 536,6-3 0,0 8 0,5-3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9.8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26 7949,'6'-3'318,"-1"0"1,-3-1-272,1 1 0,-2 1-42,-1-3 1054,0 3-307,0-2-1045,0 4 1,-1 0 144,-2 0 1,-2 1 45,-3 2 1,0-1 54,3 3 1,-3-2-372,3 3 333,-3 0 0,1 2-117,1 1 1,2-1 186,4 0 1,0 1-55,0-1 0,1 1-58,2-1 0,2 1 75,3-1 0,1 1 30,-1-1 1,0 1-1,1-1 1,-1 0 5,1-3 1,-4 3 28,-3-2 1,-1-2 143,-1 2 1,-1-3 10,-1 3 0,-3-5-91,-4 2 0,-2-2-269,0-1 1,-3 0 99,2 0 0,1 1-936,3 2 1028,3-2 0,-3 3 0,4-4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49.9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99 7949,'4'-13'149,"-3"3"37,1-4 0,-1 3 49,-1 0 0,0 2 8,0 0 829,0 1-308,-3-1-1705,2 5 0,-3 4 189,4 5 1,0 4 751,0 2 0,0 2 0,0 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0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51 127 7969,'-4'-17'0,"-1"0"0,0 0 608,-1 0 0,1 1 770,-4 2 1055,5 2-1476,-4 3-695,7 4 1,-3 3-555,4 4 0,0 4 266,0 5 1,0 3 5,0 3 0,0 3 69,0 3 1,0 2-123,0 4 1,3-2-20,0 4 0,3-3-312,-4 3 1,4-2-234,-3 2 1,1-1 284,-1 1 0,-3 1-461,3-4 1,-2 1 325,-1-4 0,0-3-661,0-2 1148,0-3 0,0 0 0,0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0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7969,'0'-12'-83,"0"1"0,1-1-44,2 1 0,-1 2 287,3 1 0,1-1 349,2 3 0,1 2-586,-1-2 0,5 4 81,1-1 1,3 2-439,2 1 0,0 0 201,4 0 1,-1 1-24,0 2 1,-1-1 208,-4 4 1,0-4 16,0 0 0,-4-1 296,-2-1 865,-5 0 54,1 0 0,-6-1 152,2-1 128,-2 1-541,-1-7-1421,-4 3-897,3 1-1323,-2 0 2717,3 4 0,0 4 0,0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76 602 7977,'-14'-1'0,"0"-2"0,3 2-1542,0-1 1368,1-3 0,6 0 174,1-3 0,3 2 0,3 0 0,2 1 0,7-4 0,1 2 0,4 1 0,0-1 0,0 1 0,3-2 0,-1 0 0,2-1 0,-1 1 0,-2-1 0,2 1 0,-3 0 0,-3-1 0,1 0 0,-4-3 0,0 3 242,-2-2 1,-4 0 13,-3 0 0,-1 1 350,-1-5 0,0 2-223,0-1 0,-3 2 58,-3 3 0,-3-2-53,-2 0 1,1 2-138,-4 4 1,0 3-86,0-1 1,-2 2-108,2 1 0,-2 1-161,-1 2 1,-3 2 119,1 7 1,-1-2-242,3 4 1,1 0 136,2 3 0,1 0-36,5 0 0,-1 0 3,1 0 0,3 0-60,2 0 1,3-3 80,3 0 0,3-3-128,5 0 1,0-3 138,3-2 0,0-2 3,3-4 1,0 0 284,0 0 1,0-1-86,0-2 0,0-4 216,0-5 1,0-4-82,0-1 0,0-1 26,-1-4 1,0-2 98,-1-4 1,0-2 144,-4-4 0,0 0-112,-2 0 1,-4 1-89,1 2 0,-4-1 87,1 4 0,-2 3-122,-1 5 0,0 3-78,0 3 1,-1-1 247,-2 4 1,2 0-146,-3 6-329,4 1 0,0 8-1052,0 2 0,-1 5 582,-2 3 1,3 2-118,-3 1 1,2 4 206,1 1 1,0 6-163,0 0 0,-3 4 4,0-1 1,0-1-118,3 1 0,0 0 124,0 3 1,0 3-374,0 0 922,0-4 0,0 0 0,0-3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18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 7870,'0'-16'141,"0"2"1,0 1 25,0 2 1,0 4 320,0-1 1,1 5-1015,2 0 1,2 6 174,3 2 1,1 8 366,3 4 0,-3 3-69,3 6 1,-3 4 145,-1 4 0,1 5-130,-1 6 0,0 3-44,-2 5 1,1 11 140,-1 6 1,-2 9 132,2 2 0,-1 4-275,0 3 1,2 4 107,-4 4 0,1-2-125,-1-4 1,-3 4 189,3 5 1,-2-47 0,-1-1-40,0 0 1,0 0-1,0 2 1,0 1-2,0-2 0,0 1 0,1 1 1,-1 1 21,2 1 1,-1 1-1,0 1 1,0 1-117,2 0 0,0 1 0,-1 0 0,0 0 15,1-2 0,0 0 0,1 3 0,-1 0-16,0 1 1,0 0 0,-1 3-1,1 1 34,0-1 1,-1 0 0,0 2 0,-1-1-286,2-2 1,0-1 0,-2 2 0,0 1 276,0 2 1,1 0 0,-2 0 0,1 0-6,-1-1 0,0-1 1,0 0-1,0-2 34,-1-3 0,2 0 0,0 0 0,0 1 44,1 2 0,-1 0 1,2 0-1,1 0-140,-1-2 0,-1 0 0,2 0 0,0-1 127,0-4 1,1 0-1,-1 0 1,0 1-119,0-1 0,0 0 1,2-2-1,-1 0 39,-1-4 0,0 0 0,2-1 0,-1-1-32,0 42 0,2 4 52,-1 1 0,0 3-106,-3-3 1,1-3 59,-1-2 0,-2-3-124,1 2 0,-1-5-88,-1-3 0,0-3 66,0-8 1,0-2 287,0-4 1,0 0-184,0-5 0,0-4 315,0-8 1,0-2-394,0-3 1,0-8 457,0-4 0,0-5-276,0-3 0,0 0 0,0-3 0,0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1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212 119 8055,'0'-17'0,"0"-3"648,0 0 0,-1 1-172,-2 5 0,2 2-133,-5 4 1,0 3-98,-2 2 1,-1 2-134,1 1 1,-1 1-2,1 2 0,-1 2-166,1 7 1,-2 2 116,-1 6 0,2-1-150,-3 3 0,0 1 76,1 2 0,0 4-210,2 3 1,2-2 49,1 1 0,-1 0 19,4 3 0,-2 0-103,2 0 1,-1-1-79,1-2 0,2 1-130,-1-4 0,1 0-19,1-2 0,0-5-199,0-1 1,0-6 680,0-2 0,-4-3 0,-1-1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1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0 128 8055,'4'-12'255,"2"-2"0,-1 0-112,0 0 1,2 1-206,4-1 1,-1 2 212,5 3 0,-1 1 87,3-1 1,3 5-540,3 1 0,-2 2 208,-1 1 0,0 1-471,0 2 0,-1 1 306,-5 5 1,1 0-489,-4 2 746,-3-1 0,-1 6 0,-2-3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1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60 8036,'-9'-4'795,"4"4"1,9-7-581,8 4 0,10-3 139,6 0 1,12 1-144,5 0 0,9 2 15,5-3 0,3 3-172,5-2 1,-5 3 61,0-1 0,-6 2-544,-5 1 1,-5 0-75,-3 0 1,-9 0-904,-9 0 872,-3 4 1,-10-2-241,-3 3 0,-6-2 773,-5 3 0,-7-1 0,-5 4 0,-2-1 0,-1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2.4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170 355 7982,'0'-9'530,"0"-2"0,-1 1-912,-2-1 1,-1 1 29,-1-2 0,-3 4 879,2-1 0,-1 1-190,-2 2 0,1 2-46,-1 2 0,1 1-214,0 1 1,-4 0-179,1 0 0,0 6-119,2 3 1,0 5 98,-3 0 0,4 2 110,-1 1 1,2 0-106,4 0 0,0 0-86,3 0 0,0-1 97,0-2 0,1-2 25,2-3 0,3-1 36,5 1 1,-1-5 103,4-1 0,1-2-26,2-1 0,-3-5 155,0-3 1,0-2 108,3-4 0,-1 0-112,-2-3 1,1-3 50,-4-3 0,4-3 42,-4-2 0,0 1 145,-2-4 0,-4 3-4,1-4 0,-4 2 81,1-1 1,-2 5-138,-1 3 1,1 4-112,1 0 0,-1 4 145,2 4-173,-2 2 0,0 4-545,2 2 1,-2 3 52,2 3 1,-1 2-113,0 3 1,-1 4 95,2 3 0,1 2-192,-1 2 0,0 0-172,-3 4 1,0-1 143,0 4 1,0 2-217,0 0 0,-3 3 277,0-2 0,-3-1-591,3-3 1033,1 1 0,2 3 0,0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2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60 7881,'-4'-14'812,"-4"2"-610,2 4 1,0-1 331,0 1 1,-1 3-174,1 2 0,-2 2-249,0 1 0,-3 4-95,-1 2 0,-2 5-278,3 3 0,-1 2 142,0 1 0,2 1-34,-4 2 1,4-1-456,-2 3 0,3-3 290,0 1 1,1-2-1045,-1-1 1362,5 0 0,0-4 0,4-1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2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42 7881,'0'-8'570,"0"-1"-275,0 1 321,0-1-589,0 4 1,1 3 36,2 4 0,2 3-228,7 4 0,1 3 71,4 2 0,1-1-330,1 1 1,6 0 422,3 3 0,4 0 0,-2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3.1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1 128 7921,'0'-25'0,"0"3"0,0 4 426,0 4 0,0 2-357,0-2 0,4 7 69,1-2 0,6 6-193,0 1 0,5 1-445,1 1 0,0 3-16,3 3 0,-2 4-358,-1 2 874,-4 3 0,7 2 0,-3 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3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34 8847,'-5'-5'-744,"2"1"644,6 1 0,3 2-82,5-2 1,3-1-450,6 1 631,2 1 0,7-2 0,1-1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3.5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94 101 7921,'-6'-11'0,"1"-1"0,0 1 839,-1 3-425,-1 3 1018,6 1-1214,-7 4 1,6 5-594,-3 3 1,3 5 138,-1 3 0,2 1-106,1 0 1,1 0 43,2 0 0,2 0 185,3 0 1,1-1-127,3-2 1,1 1-12,4-7 1,3 1 422,-1-6 1,5 0 178,-1-3 0,0-2 341,0-3 1,0-5-479,-3-7 0,-4-1 1,-5-2 0,1 0 891,-4-3 0,-1 0-460,-7 3 1,-8-3-573,-3 3 0,-9 2 12,-5 3 1,-8 3-1286,-7 4 1,-3 3 1197,-5 2 0,-4 6 0,-7 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4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1450 374 8031,'12'-56'0,"0"2"-413,2 3 1,1 7 25,-3 1 0,-5 14 150,-4 4 0,-4 5 237,-4 3 0,-6 4 0,-9 1 0,-1 7 0,-5 2 0,-4 2 0,-4 1 0,-8 5 0,-9 3 0,-4 7 0,-4 5 0,-4 7 0,-2 2 0,-7 3-238,-4 5 1,2 1 1066,-2 2 1,5 4-340,1-2 0,-1 5-363,3-1 0,8 3-95,12-1 1,7 1-134,13-1 0,5 3-83,12-2 0,5 2 100,8-3 1,12 1-44,8-1 1,11 1 50,10-3 1,8-1 60,12-3 1,9 1-178,13-1 0,-37-22 1,2-2 194,1 0 0,2-2 0,4-3 0,1-2-134,0-3 0,0-2 0,6-1 0,1-2 115,4-3 1,1-3 0,4-1 0,2-1 72,-1-3 0,0-1 0,2-1 1,1-2-33,-4-2 1,-1 0-1,2-1 1,0-1 56,0-3 1,0 1 0,1 1 0,-1-1-57,-2 0 0,-1-1 1,-2 1-1,-1-1-30,-6 1 0,-2-1 0,-1-1 0,-1-1 52,-2 2 1,-1-1-1,-5-2 1,-1-1-84,-4 1 0,-2-1 0,29-25 195,-19 3 1,-15-3-107,-10 3 1,-12-2 68,-8 4 1,-17-1 259,-11 4 1,-18-1-404,-14-2 0,-13 3-1,-15 3 0,-15 6-10,42 20 1,-3 2 0,-3 0 0,-2 0 82,-3 4 0,-1 2 1,-5-1-1,0 1-12,-2 3 0,0 0 0,-2 1 0,-1 0-31,5 1 0,0 2 0,-4 2 0,1 2 12,-2 4 0,1 1 0,-3 3 0,1 1-58,2 2 1,2 2 0,0 0 0,1 1 50,6 2 1,1 0 0,1 1 0,0 0-68,-1 5 0,1 0 0,6-3 1,0 0 30,2 2 1,1 2-1,4-1 1,3 2-125,2 1 1,3 2 0,0-2 0,2 2 75,1 0 0,2 0 0,-26 31-185,11-1 0,13-4 69,12 2 1,9-4-109,9-2 0,9-7 262,10-4 0,11-4-114,11-2 1,15-4 20,11-5 1,6-9-7,11-8 1,4-8 271,11-6 0,-42-3 0,2-3-157,5-1 1,1-3 0,0-1 0,2-2-76,3-2 0,0-1 0,2-3 1,1-2 172,3 1 1,0-2 0,4-2 0,1-1-42,5-1 0,-1 1 1,-2 1-1,-1 0-319,1-1 0,0-1 0,-4 2 0,-1-1 292,-3 0 0,-1-1 1,-1 2-1,-2 0 5,1 0 0,-3 0 0,-8 2 0,-3 0-21,-2 0 0,-2-1 0,25-20 247,-17 4 0,-19 1 151,-15 4 0,-17 4-117,-20 2 1,-13 2-272,-21 4 0,-13 1 106,-20 4 1,-9 7-208,39 7 0,-2 1 0,-4 0 0,-1 2 17,-4-1 1,-2 2-1,-5 2 1,-2 1 71,-4 1 1,-2 2 0,2 2 0,0 2 5,-5 3 1,-1 1-1,1 1 1,0 3-62,-3 2 1,0 3-1,1 1 1,1 2 42,-3 2 1,2 1 0,6-1 0,2 1 116,1 1 1,2 1 0,5-1-1,2 2-89,5-1 1,2 1 0,4 0 0,2 1-51,3 1 0,3 1 0,7-4 0,4 1-255,-28 32 1,17-5-52,17-3 1,15-1-89,16-8 0,18-4-4,22-10 436,18-4 0,16-5 0,6-4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19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35 7844,'-1'-8'3339,"-2"3"-4284,2-3 0,-4 6-352,2-4 809,2 5 0,1-3 288,6 4 0,3 4 220,2 1 0,7 3-24,7 0 0,5 1-180,7-1 0,6 1 349,8-1 0,6-2-160,8-1 1,8-3 103,12 1 1,6-3 109,2-3 1,3-1-309,-3-5 1,5 4 152,-46 4 1,1 0 0,1-1-1,1 0-40,2 0 0,-1 1 0,1 0 0,0 0-37,0 2 1,-1 1 0,3 0 0,1 1 43,2 1 0,0 0 1,6-1-1,0 0-36,1 0 0,1-1 1,2 0-1,1-1-274,-1 2 1,0 0 0,2-2-1,1 0 237,2 0 0,1 1 1,3-2-1,1 1 69,1-1 1,1 0 0,0 0-1,1 0 35,-2 0 1,0 0 0,1 0 0,1 0-22,4 0 1,0 0 0,0-2 0,0 1 76,2 0 1,-1-1 0,0-1 0,-2 0-358,-1 2 1,-1-1 0,-1 0 0,1-1 284,2 1 0,-1 1 0,1-1 0,0 0-8,-2 1 0,0-1 0,1 2 1,0-1 17,-7 0 1,1 0 0,1-1 0,1 0 71,-3 0 1,1 1 0,1-1 0,0 1-248,-4 1 1,-1 0 0,0-1 0,0-1 139,-5 1 1,0 0 0,0-1-1,-1 1 0,0 1 0,-1 0 0,0 0 1,0 0-109,-5 0 1,0 0 0,1 0 0,-1 0 10,-5 0 1,-1 0 0,-1 0 0,0 0 154,-1 0 0,-1 0 0,-3-2 0,-2 1-173,48-2 1,-8 0 572,-7 3 1,-5 0-582,-8 0 0,-11 0-11,-12 0 1,-11 0 432,-3 0 1,-8 0-626,-1 0 1,-12-3 207,-1 1 0,-9-2 97,0 1 0,-6 2 0,-1-3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5.3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93 8167,'-4'-19'-409,"-2"-1"0,2 1-208,-2 5 1441,4 2-420,-2 7-334,4 1 1,0 12-41,0 3 1,0 5 105,0 4 1,0 5 82,0 6 1,0 6-67,0 3 0,0 4-202,0 1 0,0 8 74,-3 1 0,2 4-39,-2 4 1,1 2 31,-1 4 1,2 3 3,-2 0 0,2-1-264,-2-2 1,2-3 42,-2 0 1,2 1-77,1-1 1,0-1 48,0-10 1,0-1-155,0-5 0,0-1 104,0-8 0,4-5 276,1-14 0,3-4 0,0-7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0:56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9 713 8232,'0'-31'0,"0"3"0,-1-1-375,-1 1 0,1 2 184,-2 4 1,2 7 304,1 0 0,1 5-135,2 2 0,1 3 144,5 2 0,-1 2-90,1 1 1,3 0-121,2 0 0,4 0 207,5 0 0,3 0-112,8 0 1,4 0 110,1 0 1,5 0-51,4 0 0,1 0-47,7 0 1,5 0-73,4 0 0,5 0-8,4 0 1,1 0-187,1 0 0,4-1 229,-1-2 1,6 1 2,2-3 0,-1 2-23,4-3 1,2 0-8,1-6 0,6 3 59,-48 3 1,0 1-1,0 0 1,-1-1-258,49-5 0,-1 2 311,-47 3 0,0 0 1,2 3-1,1 0-41,-3 0 0,-1 0 0,2 1 0,-1-1-32,45-2 1,3-2 17,-47 6 0,1-1 0,0-1 1,1 1-43,0 0 1,0 1 0,1-2 0,0-1 13,-4 1 0,0 1 1,2-1-1,1 1-8,0-1 0,-1 0 1,1 1-1,0-1 12,-2 1 1,0-1 0,1-1 0,-1 1-11,47 0 1,-49 0 0,0 0 9,49-3 0,0-1-9,-6-2 0,-1 1 54,-4-1 0,-2 1-42,1-1 1,0 1-165,-5-1 0,-3 1 138,-8-1 1,1 1-6,5-1 0,-5 1 4,-1-1 1,-2 2-10,-1 1 1,-2 0-57,-1 3 0,1-3 3,-3 3 0,-2-2 118,-5 2 0,2-3-66,-4 3 0,-2-3 418,-4 0 1,-1 1-311,-1 0 0,-3-1 259,2-2 1,-5-1-255,-3 1 0,-9 2 292,-3 0 0,-4 1-241,2-4 0,-4 1 12,0-1 1,-2 4 91,-3-1 0,-1 1-35,-5 0-111,1-3 106,-1 7-157,-3-3 2,-1 4-22,-4 0-286,0 0 1,1 4 294,1 2 0,3 1-44,4 2 1,-1 3 96,0 2 1,4 2-91,-1 1 1,0 0 122,-2 0 1,-1 3-155,1 0 1,-4 0 8,1 0 1,-3 0 58,3 5 0,-4-4-33,4 4 1,-4-1-82,1 1 1,-2 3 58,-1 3 1,0-3-58,0 6 0,0 1 65,0 2 1,-4 3-31,-2 0 0,2 0-26,-2 0 1,0 0-10,-2-3 0,-1 4 207,1-2 0,0-4-104,3-1 0,-3-3 187,2 0 0,2-1-137,-2-1 1,0-3-9,-2 2 0,2-1-8,1-2 0,-1 1 0,-2 3 0,-4-3 25,1 2 1,-1 2-4,0-2 1,-1 4-91,-4-1 1,0-1 54,0 1 1,-1-2-44,-1 2 1,1 1 39,-2 4 0,-1-5 1,1 1 0,0-2-21,0-2 1,-1 3-8,-1-3 0,-3-2 11,2-4 1,-1 1 2,-1 2 0,-1 0-14,1-2 1,-1 0 14,1-3 1,-1 3-19,1-4 1,-2 1 16,-1-3 0,1 1-106,-4 2 0,-4-2 109,-5 1 0,-7 2-3,-1-1 0,-5 0 18,3-3 1,-9 3 5,-6-1 0,-7 4-13,-2-3 0,-4-1-223,2-2 0,-5-2 221,-3-1 0,-4-4-2,0 1 0,-3-1-25,1-2 0,-3-2 23,0 0 1,-6-5-45,0 2 0,48-2 0,-1-1 76,-47 0 1,48 0 0,-1 0-12,0 0 1,-1 0 0,-2 0-1,-1 0-29,1 0 1,0 0 0,0 0 0,-1 0-194,1 0 0,0 0 0,-1 0 1,0 0 167,-3 0 1,-1 0 0,-1 0 0,-1 0 27,1 0 0,0 0 0,-1 1 0,0-1-35,3 2 1,-1-1 0,-1-1 0,0 1 10,-3 0 0,1 1 0,-2-2 1,1 1-9,0-1 0,0 0 0,1 0 0,1 0-4,2 0 1,1 0-1,-1-1 1,0 1-63,0-2 0,1 1 1,-2 0-1,0 0-72,5-2 0,-1 0 0,0 2 0,-1 0 40,4-2 1,1 0-1,-1 0 1,0 0-612,0-1 0,0 0 727,-1-1 0,1 1 0,1 1 0,0 0 0,0-1 0,-1 1 0,1 0 0,1 0 0,1 0 0,0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28.1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60 7959,'-5'-13'346,"-1"2"1,1 1-190,0 2 1,-2 2 157,4 1-801,1 3 436,2-2 1,0 5-63,0 2 1,0 1 176,0 5 0,0 3-123,0 2 1,-3 2 12,0 1 1,-1 0-26,1 0 0,2 3 67,-2 0 1,-1 3 54,-2 0 1,1-1 99,0 0 1,2 5-62,-3 4 0,3-1-67,-2 1 0,0 3 28,-1 3 1,2 6-36,1-1 0,2 3 33,-2-3 0,2 3 33,1 0 1,1 4-90,2 0 1,-2 0-10,2 2 0,1 0 7,-2 0 0,4 0-101,-3 0 0,1 0 75,-2 0 0,-1 0 35,2 3 1,-1-2-8,1 2 0,-2-2-14,2-2 1,-2 2-121,-1 2 0,0-2 178,0 1 0,1 0 3,1 1 1,-1 0-10,2 5 1,-1-4-40,1 4 1,-1-2 94,3 3 1,-2 0-83,3 2 0,-1-4-9,0 1 0,3-1 26,-3 1 0,3 1-107,0 3 1,-2-5 19,0 4 1,-1-3-20,4 3 1,-3 0 10,-1 3 0,0-4-114,1 4 1,1-4 152,-1-1 1,-2 3-38,2 2 1,-1-2 83,0-1 0,3 0-70,-2 0 0,-2 0 200,2 6 1,-3-9-82,3 3 0,-5-2-48,2 2 1,1-1 156,-1 4 1,0-3-76,-3 3 1,0-3-55,0 4 1,2-3 3,1 4 1,0-7-77,-3 2 0,1-4 81,2 2 0,-2 1-143,2-2 1,0 0 26,0-5 0,0-3 33,-3 3 1,3 3 11,0-4 0,1 3 4,-2-8 0,-1 1 14,2-1 0,-2 1-20,-1-4 0,0 0 132,0-2 1,0-1-20,0 1 1,0 1 52,0-2 0,0-1-132,0-7 1,0 3 32,0-1 1,-3 4 13,0-3-1,-2-2-14,2-3 0,0 0-127,3 0 1,0 0 108,0-1 0,0-2-223,0-4 0,0 2 46,0 1 1,0 0 97,0 1 0,0-1-151,0-6 0,0 2 90,0-1 1,0 0-151,0-3 0,3 0 54,0-3 1,0 0-84,-3 0 1,0-1 291,0-2 0,0 2 0,0-3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28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0 247 7943,'4'-9'-305,"1"3"254,3 1 1,2 0-201,1-1 0,2 3 95,4 3 0,3 0 216,0 0 1,4 1-75,2 1 0,3-1 105,5 2 1,3 1-58,-1-1 1,8 0 12,-2-3 0,9 2-51,0 1 0,7 0 5,-1-3 0,4 0 96,-1 0 0,3-3-71,5 0 1,5 0-19,0 0 0,5 2-179,-5-2 0,4-1 195,2 2 1,4-1 26,1 3 0,3-3 1,-5 0 0,6 0 16,2 3 0,7-3 3,-1 1 0,3-1-364,-5 3 0,3 0 320,-47 0 1,1 0 0,3-2-1,-1 1-20,-1 0 1,0-1 0,2-1 0,0 0 15,-3 2 1,0 0 0,2-1-1,2 0-27,1 0 1,1 1 0,1 0 0,0 0 0,-1-2 0,-1 0 0,1 2 0,-1 0-6,-1-2 0,0 0 1,2 2-1,-1 0 5,1 0 1,-1-1 0,4 0 0,-1 0-6,-1 1 0,0 0 0,0-2 0,0 0 32,-3 1 0,0 1 1,1-1-1,-1 0-16,2 1 1,-1 0-1,0 0 1,-1 1-10,0-2 1,0 1-1,-1 0 1,-1 0 8,0-1 0,-1 1 1,48 0 46,-49 0 1,0-1-1,-1 0 1,0 1 3,49-2 1,-1-1 10,-10 1 0,0 1 32,-4-3 1,0 2-168,-2-3 0,-4 0 238,-5-2 0,-6 2-119,1 1 0,-9 0-9,0-1 0,-5 0 214,0 3 0,-6-1-317,-3 1 1,-6 2 431,-5-1 1,-1 1-724,-5 1 0,1 0 156,-1 0 0,-5-1-388,0-2 1,-4 2-293,-2-2 874,-4-2 0,3-3 0,-3-5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2.60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 6021 8061,'0'-8'0,"0"-1"0,0 3 0,-3 1 0,2-1 0,-2-2 0,2 2 0,1 0 0,0 4-108,0-4 0,0 0-21,0-2 1,4 2 164,1 0 0,3 0-121,0-5 0,2 1 58,1-1 1,-1 0 4,1 0 0,2 1 93,1-4 1,2-1-58,1-1 0,3-1 48,0 0 0,3-1-29,0-2 1,1 2-60,2-2 0,2 2 62,0 1 1,6-2-33,-3-1 0,4-1-8,-4 1 0,1 2-8,0-1 1,3-2 14,-1 1 0,6-3-5,-1 4 0,3-4-13,0 3 1,1-3 20,-1 0 0,0 1-13,1 0 1,3 2 10,2-3 1,5 1-12,1-4 0,-4 4 7,-1-1 1,1 1-3,4 0 1,5-6 41,-2 3 1,2 0-39,-5-1 1,4 3 30,-2-6 0,4 1-24,0 3 1,1-3 23,-4 6 1,1-4-31,1-2 0,5 1-3,-1-4 0,3 2 7,-10-2 0,4 1-1,-3-1 0,7-4-54,1 4 1,-1-4 46,-7 4 0,1-2-9,-1-1 1,3-3 5,-1 1 1,2-2 39,-8 1 0,1 1 3,-3-3 1,3 2 6,-1-2 0,1 2-7,-3-3 0,-1 1 8,-2-4 1,2-1-29,-2 2 0,-1-4 0,1 4 0,0 0-13,3-4 0,-5 0-12,-4 1 1,1-3-30,-4 3 1,3-2 45,0 2 0,0 2-70,-3-2 1,-1-2-16,-4 2 0,-2-4-7,2 1 1,-5 1 65,5-1 0,-2 3-5,2-3 1,0 2-34,0-5 1,-4 5 21,-2-5 0,1 3 50,-4 0 0,3-3-18,-2 0 1,-4 3 6,4-3 1,-2 2 17,5-2 1,-3 3 90,2 0 0,-2 3-20,-4-3 1,3 2-79,-3-2 0,0 0 59,1-3 0,-5 6-39,2 0 0,1 2 18,-1-5 1,3 2 40,0-5 1,1 6 106,2-3 1,2 1-184,0 2 0,4-4 0,0 1 0,-3 2-68,-1 0 1,1 1 103,-1 3 0,5-4-136,-2 4 1,2 2 66,1-2 1,-1 2-40,1 1 0,-1-3 46,-2 3 0,1 1-63,-3 1 1,-1 3 56,-3 0 0,5-1 2,1-2 1,-1 2-76,1-2 0,0 3 67,3 0 0,2 0-42,-2 0 0,-2 1 37,-7 2 0,1-1 5,-1 3 1,1-2 10,-1 3 1,-3-1-2,-3 1 0,0 1 40,1-1 1,-3 2 13,0 4 0,-4 1 61,-4 4 1,-2-3-95,-1 1 0,1-1-215,-1 3 0,2 3 134,0 0 1,1 2 65,-1-2 0,1 0 0,-1-3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3.50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238 26 8396,'-12'-5'-925,"3"-2"846,-3 5 0,0-4 460,1 3 0,-3 0-354,2 3 0,1 0 107,3 0 0,-1 4-279,1 2 1,0 1 139,2 2 0,-1 2-10,1 0 1,2 4 82,-2 0 0,0 4-20,-2 4 1,2 1 27,0 2 1,4 0-13,-4 3 1,4-3 70,-1 2 1,2 2-78,1 1 0,0 2-170,0 1 0,0 0 110,0 0 0,0 0-99,0 0 1,0 1 83,0 2 1,0-3-193,0 3 1,0-6 113,0-2 0,0-2 65,0 1 1,0-5 6,0-1 0,0-3-26,0-2 0,0 0-6,0 0 1,0-4 8,0-1 1,-1-6-224,-1 0 0,0-3-78,-4 2 347,0-3 0,-6 6 0,-1-4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3.73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0 179 8311,'0'-13'-251,"0"1"1,3 3 101,0 0 1,1 1 16,-1-1 1,1 4 162,5-1 0,0 1 24,3 0 1,1-2 116,4 4 1,2-2-153,1 2 0,7-4-67,-2 2 1,3-2 66,1 1 0,-2-1-273,4 1 0,-1 1 96,1 0 0,-1 0-133,-5-1 290,-3-1 0,2 2 0,-2-3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4.14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110 18 8349,'-9'-4'0,"1"3"0,2-6 26,0 5 0,1-1 189,-4 3 1,4 0-330,-1 0 1,1 6 41,0 3 1,-3 5 22,2 0 0,0 6 59,0 2 0,0 4 112,3 2 0,-1-1-213,1 5 1,2-2 114,-2 1 0,3 1-256,3-4 0,0 1-46,6 0 0,-3-7-37,5 1 1,3-5 36,0-4 0,3 1 128,3-4 1,-3 0 149,3-6 0,2-1 0,0-4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4.39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221 22 8349,'-5'-5'69,"2"-1"-36,-1 4 261,3-5-516,-7 6 0,4 1 122,-5 5 1,0 7 59,-3 2 1,2 5 70,-4 0 1,3 5-152,-4-1 0,2 0-71,-1 0 0,-1 3 32,4-3 1,-1-1-121,4-5 0,-1 0 85,1 0 0,0-4 194,3-1 0,-3-3 0,4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4.60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34 8349,'0'-5'-1,"0"-1"-857,0 0 190,0-2 839,0 3 0,1 1-144,2 4 1,-1 0 43,4 0 1,-3 1-154,2 2 1,1 3-4,2 5 1,1-1 32,-1 5 1,4-4 13,-1 3 1,4-1-254,-1 1 0,0 1 291,3-3 0,-2-1 0,6-3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39.08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67 8202,'0'-10'362,"0"-1"0,0 2 72,0-3-1554,0 3 523,0 0 625,0 5 1,0 2 4,0 7 1,0 1 227,0 5 0,0 3-240,0 0 0,3 2-58,0 1 0,0 3-2,-3 3 1,3 2 103,0 4 1,2-2 99,-2 4 0,4 4-126,-2 5 0,0 6 368,1 5 0,-1 1-354,4 8 1,-4-1-82,1 9 0,-1 3-114,0 8 1,2-4-109,-4 4 1,3 0 176,-4 6 1,1 2-39,-3 3 0,0-3-8,0 4 0,0-5 97,0-1 0,0 0 12,0 0 1,0-5-109,0-4 1,0-6 66,0-5 1,0-4-29,0 1 1,0-6 20,0-5 1,1-5-5,2-7 0,-1 2-4,3-4 0,-2-4-103,3-5 0,-1-4-23,0-2 0,0-6 17,-2 1 175,-2-6 0,6 2 0,-2-5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2.57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26 992 8800,'-4'-4'1037,"3"-3"-1633,-5 4 0,3-2-402,-3 2 907,4-4-87,-1 6-569,3-2 489,0 3 1,1 0 371,1 0 1,0 0 110,4 0-105,0 3 0,2 1 92,1 2 1,-2-2-94,-1-1 0,1-1-18,-1 4 1,1-3-42,-2 2 0,3-2 38,-3 3 1,2-3-89,-1 2 1,1 1-11,-1 2 0,1 1 3,2-1 0,-1 1-10,1-1 1,-1 2-50,1 1 1,-1 1 57,1 2 1,-2 2-5,-1-1 1,2 1-2,-3 1 0,2 2-41,-2 1 1,3 3-32,-2-3 0,-2 0-15,2 0 1,-1 1 79,0 1 1,3-1 0,-2-4 1,1 3 115,2 0 1,2 2-122,0-2 1,1 1 75,0-1 0,-3-2-10,2 5 1,2-1 11,-2 0 0,0 0-41,-2-2 1,0 1-5,3 5 0,-3-1-30,2 1 0,-1-1 34,-2 1 0,1-1-171,-1 1 0,4 1 96,3-2 1,1 3-83,0-6 1,2 0 68,2 1 0,1-5-7,2 2 0,1-2 34,-1-1 1,-2 0-2,2 0 1,-1 3-13,0 0 0,0 2 2,-2-2 0,-2 4 114,1 2 0,-1-1-87,-1 4 1,-3-2 101,0 1 1,-2-1-53,2 5 1,-1-5 11,1 1 1,1-1-40,-3 2 1,3 1 3,-1 4 0,-1-4-55,1-2 0,0-1-8,3-2 1,0 1 52,0 3 1,1-6-8,2 3 1,-1-6 69,3 3 0,1-2-71,2 4 0,-3-4 73,-2 4 1,-1-4 25,0 2 0,-1-1 6,2 4 1,-2-4-74,-1 1 0,-1-3 8,-2 2 0,2 1-55,-2 2 1,2-2 56,1 0 0,0-3-128,0 2 0,1 1 105,2 2 1,-1-3-38,3-2 0,-3-2-11,1-2 1,2 1-15,0 0 0,-1 0 72,-1 0 1,1 0 6,-2 0 1,2-3 36,-1 1 1,-2-1-60,2 3 1,-3-3 4,0 0 1,3 0 6,0 3 0,3 0 19,-4 0 1,1-1 57,-3-2 0,0 4-9,0-4 1,0 4-63,0-4 1,0-1 69,0 1 1,0 0 13,0 0 1,0-2-399,0-3 1,0-1 229,0 0 0,3 1 68,3-1 1,2-2-3,0 0 0,-2-4 20,-1 0 0,1 0 1,2 1 1,-2-2 58,-1 2 1,-2-2-68,3-1 0,-1 0 1,0 0 1,-1 1 3,-4 2 0,1-2-37,2 1 1,0-1 22,3-1 1,0 0-2,-3 0 0,4-2-16,-2-1 1,6-4-9,0 1 1,0 0-56,-2 0 0,0-4 62,2 1 1,0-2 12,3 0 1,-3 1-13,3-1 1,-4-1 20,2 0 0,0-2-14,-1 3 0,0-1 2,-2 0 0,-2 2 43,-1-4 1,1 1 9,-5-1 0,4-1 69,-3 3 1,2-3-98,-2 1 0,6-2 82,-4-1 0,5 0-66,-5 0 0,6-1-1,0-2 0,3 0-37,-3-3 1,0-1-7,-2 1 0,3 0-29,2-2 0,-1 4-18,1-4 0,0 1 34,0-1 1,2-2 13,-2-1 1,-2 3 13,-1-1 0,-2 1-21,-4 2 0,3-1 130,-3-2 1,2 1-84,-1-1 0,4-3 7,-2-2 1,1-2 47,-1-1 0,-2 1 128,2 2 1,1-2-105,-4 2 1,3-3 14,0-3 1,-1 2-29,1-5 0,-1 1-4,4 0 1,2-3-61,1 3 1,-1 1 59,2 1 1,-5 0-82,1 0 0,1-4 68,0 2 0,-1-2-198,-3 2 1,1-2 35,-1 4 0,1-3 39,-1 0 1,1 2-129,-1-2 0,-2 3 94,-1-2 1,-2-1-59,3-2 1,-5 0 69,2 3 1,-2-3-2,-1 3 1,1-4 50,2-2 1,-5 5 95,2-3 0,-2 3-27,2-3 1,1 3-72,2-3 0,-3 7 138,-1-4 1,1 1-107,-2 3 1,0-4-33,-1 3 0,-2 1 34,-3 2 0,0 0 34,2 0 1,-1-3-68,1 0 0,-4 2-1,-2 3 1,1-1 40,2 2 1,-2-4-14,0 2 0,-2-2-23,2 6 1,2-3 23,-3 1 0,0-1 73,1 1 0,-2-1-76,2 4 0,1-3 137,-5 3 1,4-1-95,-3 4 0,2 2-35,-2 1 0,0 3 70,-3-1 1,0 2 3,0 1 0,0 4-269,0 2 0,0-2 102,0 2-150,0 0-92,0 2-371,0 1-66,0 3 751,0 1 0,0 4 0,0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4.89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103 35 8426,'-3'-6'-498,"0"0"722,-4 1 877,3-4-850,-1 5-576,-3 0 283,7 4 44,-2 0 1,5 4 91,1 1 1,3 4-25,-3 2 0,3-1-80,0 5 1,-1-1 67,0 3 0,-3 3-217,1 3 1,1 2 54,-1 4 0,-1 2-260,-5 5 0,-3 3-65,-5 4 1,-3 0 428,-6 2 0,-9 2 0,-6 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7.36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171 94 8206,'0'-9'0,"0"-2"0,-3 1-286,0-1 1,-1 1 610,1 2 1,1 0-46,-3 3 0,2-2-207,-3 4 1,3-2 192,-2 2-264,-1 0 1,-2 3 119,-1 0 0,1 1-335,-1 2 1,1 1 118,-1 5 0,1 3-26,-1 2 1,1 6 57,-1 3 0,1 1-51,-1 2 1,4-1 87,-1 1 1,1 3-2,0 2 1,1 2-33,4 1 1,0 0 45,0 0 1,1 2-66,2 1 0,2-1 62,7-5 1,-3 1-171,2-4 0,-1 1 87,-2-4 0,0-3 76,-2-3 1,0-1-119,-3-1 1,0-1-6,-3-2 0,0 2-377,0-5 522,-4 0 0,-4 1 0,-6 2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7.57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0 102 8207,'9'-12'-163,"-4"3"0,2-6 207,-1 3 1,1 1-37,2 2 1,2 1 150,0-1 1,4 4-376,0-1 1,1 4 35,1-1 0,0 3 72,3 0 1,-1 0 232,4 0-125,-1 0 0,7 0 0,2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8.10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280 26 8393,'-1'-8'-1252,"-1"3"1624,1-3-112,-7 7-375,3-2 1,-3 3 88,0 0 1,-2 3-19,-1 3 1,-2 4 57,-4 2 0,0 3-74,0-1 0,0 5-10,0 1 0,0 0-169,0 0 1,0 1-7,0 1 0,4-1 100,1-4 0,3-1 145,1-2 0,-1 2 0,1-3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8.31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51 8349,'0'-8'-152,"0"-1"1,0 1-609,0 0 1712,0 3-547,0-3 0,1 7-607,2-2 1,-1 3 85,4 0 0,-1 0-27,4 0 1,0 2 49,2 1 0,3 4-86,3-2 1,0 6-48,0 0 1,3 4-277,3-1 502,1 2 0,2 1 0,-1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5.78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246 0 8271,'-8'0'-1077,"-1"1"808,1 2 0,-2 2 374,-1 3 1,0 5-66,-3 1 1,2 4-102,-5 4 1,2-1 25,-5 7 1,2-6-123,1 3 0,3-1 119,0 1 1,4-4-8,-2-4 0,3-1 45,1-5 0,3 1 0,1-4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6.04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51 8392,'0'-12'-448,"0"3"1,0-1 0,0 5 1542,0-1-181,0 1-1598,0 1 509,0 4 0,1 4 126,2 2 1,-1 1 52,4 2 0,-3 0-5,2 3 0,1 0-3,2 2 0,2 5-26,1-2 1,-1 2-153,5-2 1,-1 3 118,3 3 1,3 1-563,-1 2 625,1 3 0,1-2 0,0 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39.36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86 51 8357,'-9'-4'-816,"3"-4"473,1 2 1,3 2 676,-1-2 304,-2 4 382,1-5-724,-5 6 1,4-4 84,3 2-329,1 2 198,1-3-408,0 4 277,0 0 35,0 4 10,0-3 1,3 4-12,3-2 1,2-1-2,0 3 0,1-2-62,-1 3 1,4-4-205,2 4 0,0-3 140,0 3 0,-3-4-183,3 4 0,-1 0 144,2 2 0,0 1-274,-4-1 0,-3 1 60,-2-1 1,-4 2 116,1 1 1,-7 2-180,-5 4 0,-7 1 87,-10 2 0,-8 2 202,-8 7 0,-4-3 0,-5 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3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69 8244,'-3'-14'-794,"1"-1"272,-5 5-188,2-2 1295,-3 3 1,-1 5-252,1 1 1,-2 2-115,-1 1 0,1 4-123,-4 1 1,2 7 118,-2 2 0,1 2-31,-1 1 0,2 3-97,3 3 0,1 2-31,-1 0 1,2 4 81,1 2 1,-1 2-223,5 1 1,-1 0 105,3 0 0,3 0-185,-1 0 0,4 0-65,-3 0 0,0-3 158,-3 0 0,0 0-425,0 3 0,0-7 166,0-1 1,-4-3 327,-2 3 0,-5-5 0,-2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3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94 8245,'0'-14'-248,"0"0"0,0 2-1,0-2 0,4 5 92,2 0 0,1 2 296,2 4 0,4-1-218,4 1 0,1 2-245,5-2 0,-1 3 87,4 0 0,2 0 237,0 0 0,0 0 0,-2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4.00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196 26 7995,'-18'-9'326,"-2"1"1,2 3-622,-1 2 1,2 2 215,3 1 0,-3 2 418,3 4 1,2 1-11,1 7 0,1 0-119,2 3 0,2 4-108,1 1 1,3 5-7,-1 2 0,2 3-177,1-1 0,1 6 111,2 2 1,-1-1-127,3-1 1,-2 0 107,3 0 1,-4 1-271,0-2 1,0-2-26,1 0 1,-2-4-117,2-4 1,-3-2-118,-3-1 0,0-2 516,-5-4 0,1 0 0,-5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4.1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51 8245,'0'-8'259,"-1"-1"58,-2 1 1,2 2 76,-1 0 1,0 4-65,-1 0 1,2 0-497,-2-1 239,2 2-1118,1-3 792,0 8 1,0 1 103,0 3 0,0 2-181,0 1 0,0-2 64,0 3 0,0 0-639,0-1 905,0 4 0,4-5 0,1 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4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8228,'0'-9'0,"0"1"0,0-1-253,0 1 312,0 3-687,0 1 0,0 5 248,0 2 0,0 2 380,0 3 0,4 5 0,1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5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26 340 8228,'-4'-8'-514,"0"-1"359,-1 1 1,0 2 1652,2 0-848,2 4-951,-3-5-357,4 6 331,0-3 15,4 4 209,1 4 34,3 1 0,0 0 9,-2 1 0,-2-3-101,-1 2 174,-2-3 0,4 3 358,-2-2-265,-2-2 0,3 3 388,-1-4-482,-2 0 95,7 0-176,-4-4 1,2 3 190,0-2-244,-4-2 0,4 3 40,-3-3-213,4 3 0,-6-2-242,5 4 338,0 0 0,2 0 78,1 0 0,-4 1-4,1 2 1,0-1 98,2 3 1,3 0-92,1 1 1,0 0-1,-1-3 0,-1 3 117,1-3 0,1 2 0,0-2 0,2 0 0,-3-3 0,3 0 0,-3 0 0,2-1 93,-2-2 0,-2-1-89,3-5 0,-3 1 268,0-1 1,-1-2-75,1-1 1,-4-2 175,1 3 0,-4-1-39,1 0 1,-2 3-18,-1-2 0,-1 2 128,-2 4-247,-2-3 1,-3 7-309,-1-2 1,0 2 82,-3 1 0,3 4-229,-2 2 1,0 1 134,0 2 1,2 2-143,-3 0 0,6 2 40,0-2 0,3-2 4,-2 3 1,3-3-122,-1 0 222,2 3 1,2-3 134,2 3 0,-1-6-109,3 0 0,2-4 222,4 1 1,-1-3-59,1 0 0,-2-3 136,0-3 0,-1-2 36,1-4 1,-2 2-10,-1-4 1,0 0-57,-3-3 0,3 0 102,-3 0 0,2-1 43,-2-2 1,0-2-93,-3-3 0,3 2 165,0 1 1,0 2-49,-3-3 1,0 7-37,0-1 1,0 6-60,0 0 0,0 4 261,0 1-671,0 5-402,0-3 1,0 8 368,0 1 0,0 4 95,0 2 1,0 2-242,0 4 0,0 1 72,0 2 1,0-1-290,0 3 1,0 2-34,0 4 1,-3-1-185,0 5 1,0-5 767,3 1 0,0 2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5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25 8375,'0'-9'1538,"-4"1"-1413,-1 3 0,-4 2-201,-2 6 0,0 5 165,-3 7 1,1 4-352,-1 4 0,-2 0 193,2 0 0,0 2-315,0-3 1,4 3 232,-1 0 0,1 0-514,2-3 0,0 1 665,3-6 0,-3 5 0,3-4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5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59 8202,'0'-14'0,"0"0"643,-4 4 25,3 1-199,-2 2-651,3 6 204,0-3 1,0 5-443,0 2 283,0 2 1,3 6 50,3 0 1,-1 5 126,0 1 1,2 0-319,4 3 0,-1-2 103,1-1 0,1 3-682,0-1 856,3 5 0,-2-6 0,4 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6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60 8147,'0'-9'-477,"0"1"487,0-1 0,0 4 455,0-1 1,-1 3-207,-2-2 0,1 3-65,-3-1 0,-1-1-340,-3 1 0,1 1 95,-1 2 0,-1 0-75,2 3 0,-3-2 132,6 2 0,-2 2-208,1 0 0,2 0 16,1 1 0,2-1-29,-2 4 0,3-2 108,3-1 1,2 2 35,3-3 1,1 3-139,-1 0 0,0 1 114,1-1 0,-1 1-11,1-1 1,-2-2-1,-1 0 1,2-1 127,-3 4 0,0-4-15,1 1 52,-4 0 0,1 2-34,-3 1 0,-2-4-64,-3 1 1,-2-4 85,-7 1 1,3 0-51,-3 0 0,2 0-107,-2-3 1,4 0 90,-1 0 19,1 0 0,2 0 0,-1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6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8147,'0'-8'-51,"-3"-1"-154,0 1 646,0-1 1,2 2 156,-1 1-46,1 2-967,-3 4-295,4 0 0,1 4-533,2 2 1243,-2 1 0,6 2 0,-2-1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6.7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76 8305,'0'-12'430,"-4"2"-358,-2-4 0,2 3 1617,-2 0-1106,0 2 0,1 4-223,-1 2-87,4 2 0,-2 2-482,4 2 1,0 2 174,0 3 0,0 4 36,0 2 1,0 2 99,0 1 0,0 3-98,0 0 0,0 4-231,0 2 1,0-1 78,0 4 1,0-2-464,0 1 1,0 2 284,0 4 0,0-3-347,0 0 1,0-3 220,0 0 0,0-2 452,0 0 0,0-1 0,0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6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8221,'0'-11'-115,"0"0"1,0-4 114,0 4 0,0 0 863,0 2 1,3 2-578,3 1 1,2 0-697,0 3 0,1 0-372,3 3 0,2 0 345,6 0 1,1 0 436,5 0 0,3 4 0,1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7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51 8221,'-4'-8'262,"2"0"-219,-3 3 1,3-3 2410,-1 2-958,-2 3-787,4-5-891,-6 7-835,6-3-1542,-3 4 2559,8 0 0,0 8 0,5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4.21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1 144 8003,'0'-9'641,"0"-3"1,0 3-643,0-2 63,0 1 1,5 2-42,3-1 0,1 1 65,6-1 1,0 4-452,4-1 0,0 3 228,4-2 1,0 2-349,2-3 0,0 3 103,1-2 1,-1 2 381,1-3 0,-1 1 0,1-4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9.8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153 119 8030,'0'-8'-478,"-1"2"334,-2 0 1,1 0 586,-3-6 0,2 3-95,-3-2 0,1 1 9,0 2 0,-3 2-52,3 1 1,-3-1-137,0-3 1,-1 4 3,1-1 0,-1 4 11,1-1-386,-1 2 0,1 2 174,-1 2 1,4 2-234,-1 3 1,1 5 124,0 1 1,1-1-207,4 1 1,-3 0 128,0 3 0,0-1-31,3-2 1,3 1 122,0-3 1,3-1-2,-4-3 1,5 3 18,-1-3 0,4 2 4,1-7 0,1 2 180,-4-2 1,1 0-41,-1-3 0,1-4 234,-1-2 1,1-1-128,-1-2 1,0 0 278,1-2 0,-3 0-93,-1-3 0,-3 4 68,1-1 0,1-2 56,-1 2-48,-1 0-417,-2 2 231,0 1-1527,0 3 1020,0 1 0,0 5-163,0 2 1,3 2 85,0 3 0,3 4 6,-3-1 0,2 4-137,-2-1 1,4-1 148,-2 1 0,2 0 342,-2 3 0,7 0 0,-3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0.1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42 8121,'-3'-9'134,"0"1"0,0 0 1001,0 3-703,2-3 1,-4 7-662,2-2 0,1 6-3,-3 3 1,2 2-118,-3 4 1,1-2 117,-4 4 1,2 1-75,-1 5 1,4-2-253,-4 2 1,1-2 556,-1-1 0,-5 3 0,0 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0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60 8121,'-1'-9'0,"-1"-3"0,1 3 230,-2-2 1,-1 4 1016,1 2-1161,0 3 39,3-2 1,0 5-423,0 2 0,3 1 192,0 5 0,5 0-104,0 3 1,0-2 119,4 4 0,0-3-377,-1 3 1,4-2-125,0 2 590,1 0 0,1-1 0,-1-1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0.6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68 136 8169,'-4'-17'0,"2"0"224,-4 0 1,3 1 386,-2 2 1,3 2-349,-1 3 0,2 1 241,1-1-493,0 1 1,1 3 130,2 2 1,0 2-579,5 1 1,-1 0 77,4 0 1,-2 1-90,0 2 1,-1 2 207,1 3 0,-2 4-65,-1-1 0,1 3 254,-4-3 0,-1 4-114,-2 0 0,-3-2 141,-3 1 1,-4-1-65,-2 1 0,-2 2 312,3-2 0,-3-1 24,2-2 1,1 1-3,3-1 0,-1 1-181,1-4-179,-1 1 0,4-1-77,3 1 1,4-4 62,4 1 1,5-4-741,4 1 867,4-2 0,3 2 0,3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0.9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18 8191,'-5'-4'-515,"1"3"515,4-3 0,-4 1 0,0-2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1.7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52 7518,'-5'-4'1014,"1"3"0,3-3-194,-1 4-600,1-4-365,-3 3 0,5-5 142,2 3 0,1-1-148,5 1 0,3 3 1,2-3 1,5 1 185,1-1 1,3 2-561,0-2 1,3 2 170,2 1 0,-2 0-302,2 0 0,-1 0 655,-2 0 0,1-3 0,-1-2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1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9 128 8139,'0'-12'0,"-1"2"0,-2-1 0,2 1 0,-2-2 0,2 6 767,1-3 0,0 3-57,0-3 0,0 1 395,0-1-32,0 1-325,0-1-1,0 4-1404,0 2 630,0 3-361,4 0 1,-2 3 274,3 3 1,-2 4-130,3 2 0,-1 6-86,0-1 0,2 5-222,-4 1 0,3 2 0,0 4 0,-1 1-235,0 4 1,-2 0 784,3-1 0,-4 1 0,1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2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102 136 8133,'0'-13'0,"0"1"137,0 3 1,-1 2-46,-2 1 1,3-3 519,-3 1 1,2 2-170,1-2 0,0 1 46,0-1 0,0 2 192,0 0-158,0 1-287,0-4 1,0 4 273,0-1-459,0 4 316,0-2-858,0 4-1003,0 0 640,0 4 510,0-3 1,1 6 48,2-5 1,-2 5 128,5-1 0,-3-2-25,3 2 1,-4 0-4,4 2 0,-1 1 11,0-1 0,0 1 59,-2-1 1,-2 3-196,2 1 0,-2-1 101,-1-3 0,0 4 27,0-1 0,-3 1 81,0 0 0,-6-3 184,0 2 1,-2 2 102,-1-2 0,2-3-133,-4-2 1,4 0 49,-2 2 1,3-3-6,0-2 0,2-1 601,1 0-33,-1-1 165,2 3-66,0-4-177,2 0-494,3-4 230,0 3-293,0-2 1,0 3-82,3 0 1,-1-3-184,4 0 0,-1 0-299,4 3 0,0 0 275,3 0 0,-2 0-474,4 0 0,0 0 303,3 0 0,1 1 437,2 2 0,2 2 0,3 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3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86 8194,'-8'-17'616,"-1"0"0,2 4 189,1 1 836,-2 3-743,7 0-440,-2 5-360,3 0 45,0 4 0,0 4-657,0 1 0,0 3 306,0 0 1,0 5-17,0 1 1,1 2 102,1 1 0,-1 0-251,2 0 0,-2 1 72,-1 1 0,0-1 12,0 2 0,0-2 159,0-1 0,0-3 182,0 0 1,-3-3 16,1 4-176,-1-5 0,2 1 370,-2-5-254,2-2 1343,-3-4-1021,4-4 1,3-4-256,0-3 1,3 0-62,0 2 1,4-2-237,2 0 1,0-1-247,-1 4 1,0-1 236,3 1 0,-1 0-43,1 3 0,1-2-23,-3 4 0,2 0-232,-3 3 1,3 0 59,-3 0 1,1 1 221,-4 2 0,-3 0 105,-2 6 1,-2-3 141,-1 5 1,0-1 36,0-2 0,-4 4 232,-2-1 1,-5 0-70,-3-2 1,-1-1-33,1 1 0,-2-5 19,1-1 0,2 1-191,-1-1 0,4 3-185,-2-4 1,6 1 158,0-3 28,4 0 0,-5 0 0,2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3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60 8248,'0'-9'540,"0"-3"177,0 3 1,0-3 339,0 3-1,0 5-1915,0 0 708,0 4 0,0 4-229,0 1 0,-4 4 125,-2 2 1,-1 2-76,-2 4 0,1 0 191,-1 0 1,-2 0-144,0 0 0,-1 3-233,4 0 1,-2-1 514,-1-2 0,2 0 0,-4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4.42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60 51 8003,'-4'-8'0,"0"0"0,-1-1 566,-3 1 1,4 2-134,-1 0 1,0 4 317,2 0-991,2 1 0,-3 2 197,4 1 1,-2 4-69,-1 5 0,-1 3 146,1 2-1,2 2-193,-2 2 0,2-1 53,1 4 1,0-4-147,0 4 1,1-3-176,2 2 1,-1-3-168,4 1 0,2-3 594,4-3 0,3 2 0,-2-3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3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52 8218,'0'-12'391,"0"1"0,-3 0 294,1 2 205,-1 5-1669,3 0 697,0 4 0,0 1 25,0 2 1,3 2 188,-1 6 0,5 0-374,-1 3 1,2 0-154,3 3 1,-1-1-151,1-2 0,1 2 545,0-2 0,7 2 0,-1 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3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8258,'0'-6'61,"0"1"1,0 2 337,0-3-391,0 4 0,4-2 56,2 1 0,4 2-111,2-2 0,5 2 84,0 1 1,6 0-593,0 0 1,0 0 96,0 0 0,0 1-389,-3 2 847,-4-2 0,0 3 0,-3-4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4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94 8244,'-1'-9'0,"-2"1"0,2-1 562,-1 1 0,-2-1-71,1 1 0,-3 2 98,4 1 0,-2 0 300,1-1-477,2-1 0,-3 5 296,4-4 42,0 4-1370,0-2 598,0 4 1,0 4-337,0 2 1,0 1 202,0 2 1,1 0-290,2 3 0,-2 1-44,2 4 0,1-2-209,-2 2 0,1-4 201,-3 7 0,0-4-88,0 4 1,0-2 583,0 2 0,0-2 0,0 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4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68 8287,'-6'-9'169,"1"1"0,2-1 382,-3 1 0,1-1 87,-4 1 0,1 3-169,-1 2 0,0 0-355,-2 0 1,-3 1 88,-3 5 0,3 0-255,0 5 0,4 0 24,-2 6 0,4-3 7,2 3 0,0 0-58,3 3 0,0 0-329,3 0 1,4 0-327,1 0 1,4-3 333,2 0 0,2-2 400,4 2 0,4-4 0,1 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6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139 78 8092,'0'-11'-45,"2"0"1,1-2 137,-2 3 1,0 1 209,-1 1 0,1 3 512,2 0-138,-2 3-1252,2-1 485,-3 3 1,-1 4-60,-1 4 0,-3 0 33,-2 5 1,-2 1-16,-1 4 0,-2-1-48,-4 4 1,4-4-335,-1 4 0,1-3 95,-1 2 1,-1-2 417,4-1 0,0 0 0,2-2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6.5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54 8092,'-3'-12'46,"1"1"-46,-3 4 0,2-1 1116,-2 0-682,4 4 0,-4 0 322,3 4-1334,1 0 0,-2 1 292,6 2 0,-1 1 99,3 4 0,1 2 153,4 0 1,-1 4-245,1-1 0,2 1-58,1 2 1,-1-1-107,0 0 1,1 1 441,3-1 0,2 4 0,2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6.9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39 8164,'0'-8'0,"0"0"0,-1 1 304,-1 2 1,0-1-62,-3 4 0,0-1-149,-3 3 1,0 0-55,1 0 1,-3 1-235,-1 2 0,1 1-70,2 4 0,1-1 180,-1 1 0,1 2-68,2 0 0,2 1 86,3-4 1,0 1-184,3 0 1,1-1 99,4 1 1,2 0 37,0-1 0,3 1 3,-2 0 0,1 0 4,-1-1 0,-1 1 102,-2 0 1,-3-3-71,0 0 1,-4 0 220,2 3 0,-3-3-72,-3 0 1,-3-3-10,-5 0 1,-2 2-87,0-2 0,-2 1 22,0-3 1,2 0-102,0 0 0,5-1 97,0-2 0,4-1 0,4-4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7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54 8164,'-1'-8'110,"-1"1"0,0-1 280,-3 0 1,2 3 169,-2 0 61,4 3-1894,-6-5 1062,6 7 0,-3-3-1047,4 6 1258,0-3 0,7 11 0,2-3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7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 70 8164,'-3'-16'335,"-1"4"42,-1-1 1,-2 3 833,2 0-410,2 5 423,-1 2-367,4 3-1254,0 0 1,0 3 210,0 2 0,0 5-50,0 3 0,0 2 164,0 0 1,0 3-109,0 0 0,0 3-162,0 0 0,0 1 127,0 1 0,0 1-128,0 2 1,0-1 102,0 3 1,0-4-127,0-1 1,0 0 55,0-3 0,0-2 114,0-2 0,0-4-230,0-5-11,0 1 737,0-4 1,0-1-212,-3-6 1,1 0 186,-3-2 1,3-2-112,-3 2 1,2-5 12,-2 0 0,3 0 62,0 2 0,0 0 366,-1 1-481,2-1 0,-2 0-144,3 1-195,3-1 1,2 0 84,2 1 0,4 2-97,-1-1 1,3 4 58,-3-3 1,4 3 24,-2-1 0,3 2 36,0-2 1,-3 2 21,-1-1 1,-3 1 66,0 1 0,-1 0 280,1 0-3,-4 0 369,0 0-971,-4 0 0,0 1-100,0 1 442,0-1 0,0 6 0,0-3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8.1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69 8134,'-1'-12'0,"-1"-1"0,-2 3 185,-4 0 0,3 1-56,0 2 0,-3 3 331,-2 1 1,-1 2-170,4 1 0,-4 0-355,1 0 1,-3 1 158,3 2 0,-1 3-141,1 5 0,1 2-37,-1 0 0,4 2 123,1 3 1,2 3 20,-2 5 1,3-2-40,0 1 0,1 2-109,1 2 1,0 1-56,0 4 0,1-3-231,1 3 1,-1 0-159,2-1 1,-2 1 206,-1 0 1,0-6-176,0 0 1,-1-4-139,-2-3 637,-1-3 0,-7-2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4.63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110 34 8003,'-2'-6'2,"-1"1"1,-3 2 2,3-3-5,-3 4 850,1-5-506,0 6 0,-1-2-447,3 6 28,-4-2 1,5 7 24,-3 1 1,0 0-117,-1 5 1,-1-3-327,1 4 0,1-1 246,0 3 1,2-1-665,-3-2 910,4 2 0,-5-3 0,2 4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8.3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1 108 8134,'3'-11'-165,"-2"1"-41,1-3 0,3 3 330,0-3 1,2 4-80,0-1 0,5 2-122,0 3 1,4-1 109,2 3 0,4-2-275,4 3 0,0-1-88,0 3 1,-2 0 329,1 0 0,3 0 0,-1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8.5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23 8134,'-5'-6'-39,"0"1"0,2-1-56,-2 3 0,3 0 311,-3 3 1,2 1-112,-2 2 0,0 2-117,-3 5 0,1 3 38,2 5 1,-2-1-150,2 4 0,2-4 84,0 4 1,2 0-369,1 2 1,2-3-14,3 1 0,4-4 420,6 1 0,4-2 0,0-1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8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108 39 8134,'0'-8'-352,"0"1"616,-3-1 0,1 1-77,-3 2-182,3 2-44,-5 3 0,6 4-189,-4 4 1,0 0 67,0 5 1,-2 0 142,2 2 1,-1 1-344,1 2 0,-2-4 117,2 1 0,-2-1 243,0 1 0,-4 1 0,-1-1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8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32 8134,'0'-8'0,"0"3"-67,0 0 0,0 2-317,0-2 333,0 3 0,1-1 58,1 3 0,2 1 130,4 1 1,0 3-116,0 2 0,3 2 18,1 1 1,2 1-62,-1 2 1,1 2-117,-1-3 1,3 2 164,2-1-28,-2 1 0,6-2 0,-2 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9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 39 8134,'0'-8'256,"-3"0"45,0 0 1,-2 3 311,3 0 306,-1 4-1941,3-3 798,0 4 0,0 1 195,0 2 0,0 3 95,0 5 0,0 2-234,0 0 1,0-1 124,0 1 1,0 0-120,0 2 0,0 0-80,0 1 1,-3-2-38,-2-1 1,0 2-250,0-2 1,-1-2 527,-4 2 0,1 0 0,-2 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9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8132,'0'-12'18,"0"2"1,0 2 27,0 0 0,3 0 431,-1 1 1,4 1-153,-1 1 0,2 3-612,1-3 1,0 3 16,3-1 1,0 3-91,1 0 1,5 0 187,-4 3 172,3 1 0,-4 4 0,3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9.5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31 8132,'-2'-5'631,"-1"0"-232,1 3-286,2-1-43,0-1 0,3 3-166,2-1 1,3 1-509,2 1 0,2 0 334,4 0 1,-1 0 269,0 0 0,4-3 0,1-2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29.7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54 8132,'-1'-8'-237,"-1"1"0,1 2 1561,-2-1-618,3 5-697,-4-6-53,3 6 1,-2-2-256,3 6 1,-1 1 168,-2 4 1,3 2 127,-3 0 1,2 3-243,1-2 1,1 1 92,2-1 0,-2-1-7,4-2 1,1-1-2,1 1 0,1 0 224,0-1 1,-1-2 77,1-3 1,2-1 170,1-1 1,2-1 292,0-1 1,-1-4-257,1-4 1,-4 1 132,1-4 0,2 0-68,-2-2 1,-3 0 38,-5 2 1,-1 0-349,-1 3 0,0-1-340,0 4 0,-4 0 267,-4 2-34,-3 1 0,-4 4 0,-1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5.2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187 221 8099,'0'-26'0,"-1"5"0,-2 1 0,3 2 116,-3 1 1,-1 0-31,1 0 0,-3 0 385,4 0 1,-4 4 458,3 2-463,-3 1 0,1 3-431,-4 1 0,1 2 45,-1 4 1,3 0-343,-3 0 1,3 4 192,-6 2 0,2 5-35,-1 3 1,1 2 43,-1 1 0,0 3-192,2 0 1,-1 0 2,4 0 1,2-1-21,2 4 1,1-5 60,1 2 0,1-2-67,1-1 1,3 0 5,4 0 0,0-1 97,2-2 0,3-2 0,3-3 0,-1-4 2,1-3 1,3-1 64,0-1 1,-1-3-61,-5-3 0,2-2 207,-2-4 0,-2-1 130,0-4 1,-3 0 142,0 0 0,-4-3 275,1 1 0,-4-4-285,1 3 0,-2 3 313,-1 3 1,-1 1-202,-2-1 1,1 1 46,-4 5 0,3 0-133,-2 3 0,2 1 110,-3 4-567,4 0 0,-1 1-470,3 2 1,0 2 47,0 3 0,0 4 249,0 2 0,0 3-121,0 3 0,2 2 64,1 3 1,3 1-236,-3-1 0,3-1-78,0 1 668,-2-5 0,7 12 0,-1-6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5.4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34 8167,'0'-8'0,"-4"0"-109,-1-1-92,-3 4 1,0 2 661,-1 3 0,1 1-223,-1 1 0,-3 7-179,-2 5 0,-2 5-153,-1 1 0,0 3-150,0 0 1,3 0-268,0 0 0,3 1 187,0-1 0,0-2-226,2-1 550,-1-3 0,5 0 0,-3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4.83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17 8003,'-6'-3'0,"0"1"0,4-2 472,0 1 0,0 2 344,-1-2-1557,2 2 448,-3 1 326,8 4 0,1 1-77,3 3 1,2-2-178,1 0 1,-1-2-27,4 2 0,-2 1-1,2-1 248,0-2 0,3 3 0,0-2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5.6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56 8167,'-3'-11'-74,"0"-1"0,-1 1 738,1 2 1042,2 5-1365,-2-4-751,3 7 1,0 1 186,3 6 0,3 1 132,5 2 0,0 2-162,3 1 1,-3 3 94,3-1 1,-1 1-75,2-1 1,1 2 44,-2-2 187,2 2 0,1 5 0,0 1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6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94 8138,'-4'-17'86,"3"3"0,-5 0 684,4 3 0,-2-1-228,4 3 1,0 4-491,0-1 23,0 4 1,1-2-543,2 4 0,-1 0 119,4 0 0,-1 1-46,4 2 0,-4 2 152,1 3 0,0 1-46,2-1 0,0 2-13,-3 1 1,2-1 26,-4 5 1,0-1 207,-3 3 1,0-1-135,0-2 1,0 2 229,0-2 0,-3 1 118,0-1 0,-4-2 98,2-3 0,0-1-144,-1 1 1,2-3 103,-2-1 0,1-3 10,2 1-88,2-2-147,-2-1 0,6 0 103,3 0 0,3 0-84,2 0 0,2 0 0,4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6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52 8177,'-3'-5'447,"2"-2"-418,-3 6 1,8-3-190,1 4 1,7 0 137,2 0 1,2 0 21,1 0 0,3 0-235,-1 0 1,5-3 73,-1 0 0,1-1-102,2 2 0,-4 1 41,1-2 222,-4-2 0,1 0 0,-3-3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6.5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26 119 8177,'0'-8'-402,"0"0"0,-3-1 1282,0 1 0,1 2-194,2 0 0,0 1 570,0-4-872,0 1 1,0-1 533,0 1 161,0-1-255,0 1-316,0-1 11,0 5-1046,0 0 66,0 4 8,0 0 0,0 4 251,0 1 0,0 6 55,0 0 1,0 7-476,0-1 1,0 4 176,0-1 1,0 7-600,0-2 0,0 6 39,0 0 1005,-4-2 0,-1 8 0,-3-2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7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9 137 8099,'0'-9'-622,"0"1"1,0 2 824,0 0 1,0 4 18,0-4 1,0 3 95,0-3 0,0 4-151,0-4 0,-3 3 146,1-3 44,-1 5-45,3-7-60,0 3 76,0-3-293,0-1 0,1 4 52,2-1 1,-2 3-32,5-2 1,-3 3-18,3-1 66,-5-2 1,6 3-373,-4-3 247,3 3-177,-1-2 1,1 4-84,0 0-130,-1 0 170,4 0 0,-1 3 18,1 0 1,-4 2 149,1-2 0,-3 4-23,2-2 0,-2 0 101,3 1 0,-3-1-94,2 4 1,-3-1 215,1 1 1,-2-1-105,-1 1 1,0 2 123,0 0 0,0 1-13,0-4 0,-3 1 1,0-1 0,-3 1-22,0-1 0,-1 1-64,2-1 0,-3 1 4,3-1 1,0 0 5,-1 1 1,2-1-62,-2 1 0,-1-1 15,5 1 0,-4-3-7,3-1 1,-1 0-104,1 1 148,2 1-48,-2-6 31,3 7 196,0-7-190,0 2 155,0-3-148,0 0 36,0-3 16,0 2 1,3-3-66,3 4 0,0 0-47,2 0 0,0 0 38,6 0 0,-3 0-188,3 0 1,3 0 40,3 0 0,0 0-95,-3 0 1,0 0 51,0 0 0,-1 0-26,-2 0 98,2 0 1,-7 0-159,3 0 7,-7 0 62,-1 0-1129,-4 0 1310,0 0 0,-4 4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8.2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77 8084,'-3'-13'0,"-1"-2"903,-2 3 0,0 1-431,3 2 0,-1 5 708,1 1-342,2-2-803,-3 4 127,4-3 1,0 5-781,0 2 0,0-1 379,0 4 0,0 0 40,0 6 1,0-2 39,0 4 1,0 0-53,0 3 1,0 0-52,0 0 0,0 0 153,0 0 0,0 0 73,0 0 0,0 0-58,0 0 1,0-1 20,0-2 0,0 1 49,0-4 1,0 1-93,0-4 486,0 1-158,0-1 1094,0-3-956,0-1 0,0-5 526,0-2-472,0-2 0,0-3-444,0-1 0,0 1-12,0-1-111,0 1 1,0-1-275,0 1 0,3-1 260,0 1 1,4 0-237,-2 3 0,3-3 148,0 3 0,1-2-83,-1 1 1,4 0 61,-1 3 0,3-1 63,-3 1 0,4 2-9,0-2 0,-2 3-84,1 3 0,-4-1 155,2 4 0,-3-1-46,0 4 1,-5-1 224,-1 1 1,-2 2-61,-1 1 1,-1-1 168,-2-3 1,-1 2-66,-5 1 0,-2-4 251,-1 1 0,-3-2-145,1-1 1,-2 2 99,-1-4 1,1 1 32,2-2 0,2-1-129,3 2 1,1-2-422,-1-1 206,1 0 0,3-1 43,2-2 0,2-1 0,1-5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9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68 102 8148,'-4'-8'23,"2"0"72,-3-1 1,3 1 316,-1-1-207,2 1 1,1-1 32,0 1 194,0-1-438,0 1 138,4-1-191,0 5 171,5 0 1,-1 4-545,1 0 1,-4 1 64,1 2 1,-3-2-57,3 5 1,-2 3 29,2 2 0,-2 1 107,-4-1 0,0 3 233,0 3 1,0-1-101,0 1 1,-1-1 133,-2-1 0,-2 1-5,-3-2 0,-1 1 11,1-1 1,-1-2 212,1-3 0,-3-1 46,-1 1 230,1-5 1,2 0-168,1-4 1,3-1 40,2-2 0,0 1-92,0-3 1,0-1-105,3-2 0,0-1-83,0 1 1,3 2-231,0 0 1,2 4-8,-2-4 1,4 4 7,-2-1-195,3-1 0,0 3 101,1-2 0,-1 5-49,1 0 0,-1 5 36,1-1 0,0 1-78,3 2 1,-3 2 342,2 0 0,2 4 0,1-5 0,3 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9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18 8135,'0'-5'665,"0"-3"-836,0 7 155,0-2 1,-3 6 183,-3 3 1,-4 3-124,-2 2 1,0 1-346,1 2 1,0 2 113,-3-2 0,4 1-14,-2 0 0,3 1-83,1-2 0,-1-1-572,1 1 855,-1-4 0,1 3 0,-1-5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9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8135,'0'-8'249,"0"-1"0,0 1-27,0-1 0,-1 4 698,-2 3-540,2-3-943,-2 4 506,3-3 1,1 5 3,1 2 1,3 2-97,4 3 0,-1 2 135,1 1 1,-1-2-276,1 3 1,2 0 71,0-1 0,1 3-244,0-2 1,-3 2 56,2-3 0,-1 3 404,-2-3 0,5 5 0,0-3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59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8182,'0'-6'218,"0"1"374,0 3-693,0-6 131,0 4 1,4-1 53,2 2 0,2 2-52,4 1 1,-2 0-233,4 0 1,1 0-61,5 0 1,-2 0-96,2 0 0,-3 0 91,0 0 1,1 0-173,2 0 0,-3-1 436,0-2 0,0 2 0,-4-2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5.07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52 7959,'-9'-9'0,"1"1"1123,3-1 1,-3 1 171,3-1-138,1 5-310,0 0-1492,4 4 425,0 0 0,1 4-67,2 1 1,1 4 105,1 2 1,3 1 106,-3 2 0,3 2-358,1-2 1,-1 5 170,0 1 0,0 3-511,-2-3 0,-3 3 17,-3 0 755,0 1 0,0 5 0,0 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0.0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68 8182,'-4'-8'0,"-1"0"337,2 3 0,2-3 80,-2 2 1,2 0 629,-2 0-524,2-1 0,-3 5 135,4-4 65,0 4-202,0-2-591,0 4-408,0 0 212,0 4 144,0 1 1,0 4-139,0 3 0,3-2 46,0 4 1,-1-3-484,-2 3 1,0 1 215,0 2 1,1 0-469,2-1 1,-2 0 948,2 1 0,2-2 0,-1 5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0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51 7985,'0'-8'0,"-4"-1"0,2 1 220,-4-1 1,2 4-66,-2-1 0,-2 4 162,-1-1 1,0 2-99,-5 1 0,-1 0-244,-2 0 0,0 4 121,0 2 1,1 1-166,2 2 0,-1 2 41,4 0 0,1 2-85,4-2 0,-1-1 55,5 5 1,-1-4 69,3 3 0,1-1-179,1 1 0,3 1 46,4-3 1,3 2-92,2-3 1,3-1 28,3-4 1,1 2-191,1-3 1,3-1-38,-3-1 410,3-2 0,0 3 0,1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1.9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8082,'-7'-4'83,"1"-2"1,1 1 201,3 0 79,1 3-353,-3-6 1,5 7-215,2-1 1,1 1 59,5 1 1,0-3-228,3 0 1,0 0-180,2 3 1,2 0 548,-2 0 0,2 4 0,1 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2.1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8082,'-5'0'737,"1"-3"-617,4 2 0,0-4-219,0 2 0,1 2-335,2-2 1,5 2 271,3 1 1,4 0-739,-1-3 900,6 2 0,2-3 0,3 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2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94 8082,'-1'-8'0,"-1"-1"0,1 1-34,-2-1 0,1 5 34,-1 1 2056,2-2-1104,-3 4-964,4-3 1,0 5 4,-3 2 0,2-1-238,-2 4 1,2 2 31,1 3 1,0 2 122,0-2 0,0-1-6,0 4 1,0-3-87,0 0 1,1 1-58,2 0 0,-1 2 54,3-3 0,-2 0 33,3-2 0,0-1-19,6 1 0,-3-2 69,2-1 1,2 1 180,-2-4 0,4-1-109,-1-2 1,1-3 199,-1-3 0,1-4-78,-3-2 0,-1-3 430,-2 1 1,-2-2 70,-1-1 1,-2 0 333,-4 0 0,-1-3-527,-2 1 1,-3 2-54,-5 2 0,-2 2-674,-4-1 1,0 2 265,0 3 1,0 5-2308,0 1 2368,-4 2 0,3 5 0,-3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60 8046,'0'-9'-262,"0"1"1,0-3 865,0-1 1,0 4 288,0 2-247,-4 4-400,3-2 0,-3 4-695,1 0 0,-2 5 270,-3 4 0,-1 3 4,1 5 1,-4 1-23,1 1 1,-4 0-107,1 4 0,-2 0-236,-1 2 0,0-2 226,0-1 0,0-2 313,0 3 0,-4-1 0,0 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4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73 8046,'0'-13'0,"0"4"359,0-2 0,-3 1 384,0 2-293,1-1 13,2 1-592,0 3 1,1 5 152,1 6 0,3 1-50,4 2 0,0 3 46,2 2 1,2-1-159,1 2 0,2-1 18,-2 3 0,2 0-259,1 0 0,3-1-114,-1 1 1,1 3 202,-3 0 1,0 0 289,0-3 0,4 0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4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94 8045,'-1'-14'0,"-1"0"0,0 3 1120,-4 0-272,4 2-331,-2 0-272,4 1 1,4 2-710,2 0 1,2 4 157,4 0 0,1 1-64,4 1 1,-3 0-961,0 0 1330,0 3 0,3 2 0,0 4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4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 8045,'-5'0'582,"1"0"-1009,4 0 149,0 0 0,5 0 143,4 0 1,3 0 134,5 0 0,4-4 0,0-1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5.5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8036,'-5'-8'0,"-2"2"210,5 0 1,-2 5 61,1-2 109,2-2-432,-3 4-169,4-3 0,1 4 136,2 0 1,6 0-76,5 0 1,3 0-242,2 0 0,1 0-113,6 0 513,-3 0 0,14 0 0,-2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7.08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196 18 8047,'-8'-6'-256,"3"0"1,-3 4 9,3 0 0,0 1 1016,-1 1 1,3 0-348,-2 0 1,2 1-303,-3 1 1,3 4-1,-2 5 1,2 3 104,-3 3 0,4 3-273,0 3 1,-2 1 135,1 2 0,0-1-201,3 1 1,0 5 61,0 0 0,0 4-76,0-4 0,0 1 31,0-1 1,0 1-250,0-4 1,-1-2-27,-2-4 1,2-2-26,-1 3 1,-3-3-12,-1 0 0,-1 0 156,-2-6 1,-2-2 249,0 0 0,-3-4 0,2-2 0,-3-2 0,2-4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6.2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77 8162,'0'-9'0,"-4"1"0,3-1 585,-2 1 0,0-1-141,0 1 0,0 2 121,3 1 1,0 2 357,0-3-303,-4 4-310,3-2 97,-3 4-1013,4 0-25,0 0 501,0 4 1,0 1-122,0 3 0,0 2-11,0 1 0,0-1 114,0 5 0,1-1-35,2 3 1,-2 0-81,2 0 1,-2 0 285,-1 0 0,0 0-113,0-1 1,0 0 18,0-1 0,0 0-15,0-4 0,0 3 67,0-3 141,0 1 434,0-4 138,0-3 608,0-1-1055,-4-12 1,3 3-57,-2-7 1,2 3-297,1 0 0,0 1 117,0-1 1,1 1-70,2-1 1,2 1-189,3-1 1,1 1-221,-1-1 0,1 2 88,-1 1 1,5-1-37,1 1 0,-1 2-13,1 2 1,-3 1 78,3 1 0,-2 0 195,2 0 0,-4 3-81,2 3 0,-6 4 237,0 2 1,-4 2-118,0-3 1,-1 3 105,-1-2 0,-3 3 44,-3-1 0,-4-2 171,-2-1 1,-4-1-94,-1-2 1,0 1 42,-2-1 1,1-3-71,1-2 0,1-2-62,2-1 1,-1 0-45,3 0 1,4-3 34,2 0 1,5-4-18,1 2 0,4-7 0,4-1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6.5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8094,'0'-13'559,"0"1"-323,0 3-196,0 4 1,1-1-182,2 3 0,5 0 86,6 3 0,2-3-42,1 0 1,4 1 75,2 2 0,1-1-415,1-2 0,1 2 171,-1-2 0,-3 1 265,-2-1 0,1 2 0,1-2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6.7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8094,'-4'-8'0,"3"2"793,-2 0-454,-1 1 0,3-4 192,-2 1 0,-1 2 325,1 0 295,1 1-654,2-4 0,-3 4 404,0-1-566,0 4-279,3-2-1028,0 4 872,0 0 1,0 4-140,0 2 1,0 1 134,0 2 1,0 3-164,0 2 1,0-1-232,0 2 1,1-1-199,2 3 0,-2 1-165,2 1 1,-2-1 33,2 2 827,-2-2 0,7-1 0,-4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6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8038,'-3'-6'1827,"0"1"-1726,0 3 0,3-3 115,0 2 0,1 2-408,2-1 1,5 1-122,3 1 1,7 0-908,-1 0 1220,5-4 0,4 3 0,4-3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7.8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35 560 8037,'-9'-17'0,"4"1"346,-1 2 1,3 1 249,-2 5 471,3-1-333,-2 5-638,4 0-578,0 4 0,1 1 279,2 2 0,1 1 127,5 5 0,2 2 133,1 1 0,3 2-231,-1-3 0,1 4 56,-1-1 0,2-1-148,-2 2 0,-1-2-44,1 1 1,0 1 72,0-4 1,1 1 197,-4-4 1,0 0-72,-2 1 1,-1-1 272,1-3-233,-4-1 0,1-8 306,-3-1 1,0-4-113,-3-2 0,0-3 76,0-6 0,0-2-88,0-3 1,0-1-51,0 1 1,0-4 14,0-3 0,0 0-11,0-2 0,-3 0 114,0 0 0,-1 4-74,2 1 1,-2 1 84,-2 3 0,-1-2-111,1 7 1,1 2 29,0 3 1,3-1 52,-1 2 1,2 2 78,1 1 0,1 1-372,2 2 0,4-1 81,5 1 0,3 0-85,-1 3 1,3-2 88,3 4 0,1-2-162,5 2 1,3 0 17,2 3 0,6 0 72,2 0 1,6 0-3,4 0 1,0 0-1,2 0 0,3 1-70,0 2 0,5-2 110,-2 2 0,2-3 6,-5 0 0,-2 0-12,-3 0 0,0-2-98,-4-1 1,-5-1 67,-6 1 0,-2 1 145,-6-3 0,-3 2-115,-6-3-72,-7 4 1855,-3-5-819,-7 6-652,-4-3 1,3 4 83,-5 0-585,4 0 0,-6 0 220,3 0 0,-6 4-784,0 1 0,-4 3 210,1 1 0,-2-1 628,-1 0 0,-4 5 0,0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8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94 8168,'-1'-9'0,"-2"1"0,1-1 430,-3 1 1,3-1-24,-1 1 1,1-1 92,-1 1 1,2 2 354,-2 0-229,3 5 46,0-7-185,0 7-963,0-3 450,0 4-427,0 4 1,0 1 208,0 3 0,0 4-9,0-1 1,0 4 30,0-1 0,0 2-45,3 1 1,-2 0 124,2 0 1,-2 0 20,-1 0 1,0-3 26,0 0 1,3-1 38,0 2 1,0-3-66,-3-4-115,0 1 771,0-1 179,0-3-246,0-1 0,0-5-297,0-2 0,0-2-68,0-3 1,0-1-65,3 1 0,-2-1 127,2 1 1,2-1-451,0 1 0,0-1 134,1 1 1,-1-1-167,4 1 1,-1 2 33,1 1 1,2 0-7,0-1 0,1 0-50,-4 3 0,2 0 144,1 3 0,-4 0-22,1 0 0,-1 4 58,1 1 0,0 3 85,-3 0 0,-1 1-19,-4-1 0,0 4 187,0-1 0,-1 1-160,-2 0 1,-1-3 153,-5 2 0,1-1-4,-1-2 0,-2-2-78,0 0 1,-4-4 12,0 4 0,-1-4-37,-1 1 0,0-2-131,0-1 1,3 0 33,0 0 113,0-4 0,1-1 0,1-3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8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76 8178,'0'-8'0,"0"-1"0,0 1 195,0 0 0,0-1 361,0 1 0,0 2-225,0 0 127,0 1-756,0 0 328,0 1 0,1 4-580,2 0 1,2 0 220,3 0 1,-2 1-33,-1 2 0,1 2 104,3 3 0,-4 1 111,1-1 0,-4 1 77,1-1 0,-3 3-98,0 1 1,0 0 271,0-1 0,-3-1-43,-3 1 1,-1-2 183,-2 0 1,1-1 23,-1 1 1,1-4 179,-1 1-306,1-4-290,-1 5 149,4-6 0,3 3 79,4-4 1,3 0-420,4 0 0,4 0 149,4 0 0,1 0 188,4 0 0,5 4 0,3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9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8146,'-5'-6'-193,"2"1"1,2 2 194,1-3 215,0 4 0,1-1-254,2 3 0,2 0-201,3 0 0,4 0-252,2 0 1,3 0 489,3 0 0,2 0 0,3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9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43 8155,'-1'-7'367,"-2"1"0,2-1 261,-2 1 73,2 2-187,1-3-323,0 6-263,0-3 0,-1 4-707,-2 0 673,2 4 0,-6 0 29,1 5 1,2-1-12,-2 1 0,0 0 43,-2 3 0,-4-3-57,1 2 0,0 0 57,2 0 1,1-2 3,-1 3 1,1-3-80,-1 0-20,5-1 1,-3 1 92,4-1 1,0-2-6,3-1 1,1-2 5,2 3 0,0-4-7,6 0 0,-3 0-117,5 1 1,2-2 55,-2 2 1,3-2-109,-3-1 0,4 0 136,-4 0 0,0 0 36,-2 0 0,-1 0-35,1 0 164,-1 0 1,-2 0 372,-1 0 1,-2-3-205,3 0 0,-4-1 340,1 2 1,-2 0-185,-1-4 0,0 3 792,0-2-761,0 3 1,0-3 172,0 2-782,0 2 1,-1-2 241,-2 3-561,2 0 340,-3 0-723,4 0 606,-4 3 0,3 3-130,-1 5 0,0-1 26,-1 1 0,2 2-99,-2 1 1,1 2-207,-1 1 0,2 0-12,-1 0 691,1 0 0,1 0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09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60 8155,'-3'-8'-386,"0"-1"1,-1 1 1923,1-1-452,2 1-805,-6-1 1,5 5-111,-4 1 0,3 2-130,-2 1 0,-1 0-46,-2 0 0,-1 4-242,1 1 0,-1 4-94,1 2 0,-1-2 222,1 3 0,0 0-223,3-1 1,0 3 61,2-2 0,2 2 21,-2-3 0,3 0-38,3-2 1,-1-1 80,4 1 1,-1-2 191,4-1 1,2-1-146,0-2 1,1-2 313,-4 1 0,2-2-83,1-2 0,-4-3 408,1-4 0,-1 0-202,1-2 0,-3 1 329,-2-1 0,-1-1-118,0 0 0,-1 0 14,2 1 1,-2 1-183,-1-1-47,0 2 1,0 0-440,0 1 233,0 3-1273,0 1 914,0 4 1,0 4-34,0 2 1,0 1 43,0 2 0,0 0-18,0 2 0,1 0 49,2 3 0,-2-1 11,2 1 0,0 1-148,0-3 0,3 2 88,-3-3 0,3 0 308,0-2 0,5 3 0,2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7.28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60 8534,'0'-6'1039,"0"0"-810,0 5 1,0-4-362,0 2 1,0 2 208,3-2 1,2 2-111,3 1 0,2-1 115,1-1 1,2 1-331,4-2 0,3 1-112,0-1 0,3 1 360,0-3 0,5-1 0,3-3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0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34 7586,'-6'-7'410,"1"1"207,-1-1 0,-3 3-243,1-2 1,-1 2-118,1 4 1,-1 0-209,-3 0 1,3 4 123,-3 2 0,0 1-240,1 2 1,-1 0-111,0 3 0,4-3-148,-1 2 1,2 2 27,4 2 1,0-2 78,3 1 1,1-1-115,2 1 0,3-1 64,5-1 1,6-3-70,6 2 0,2-5 337,3-3 0,-1 2 0,2-1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1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9 246 8012,'0'-5'-263,"0"-1"-123,0 4 1,-1-2 509,-2 1-28,2 2-257,-3-3 98,8 4 1,1-3 179,7 0 1,-2 0-101,4 3 1,4 0 103,5 0 1,3 0-40,5-3 0,8 1 66,9-4 1,8 3-136,4-2 1,9-1 28,1-2 0,6 2-235,3 0 0,-1 1 236,4-4 0,5 2 30,6 1 0,-3-1-81,4 5 0,-2-4-4,4 3 1,3-3-29,-47 5 0,1 0 0,-2-2 1,0 0 45,2 1 1,-1 1-1,-2-2 1,0 0-14,49 1 0,-49-1 0,0 0 10,2 2 0,0-1 1,43-4 14,-1 4 1,-3-4 27,0 3 0,-5-3 7,2 0 1,-8 2 20,2 1 0,-9 0 145,-5 0 0,0-3-177,-3 3 1,-5-2 21,-4 2 0,-7-1-173,-4 1 0,-4 2 108,-2-2 0,-8 2-153,-2-2 0,-8 2-147,-6-2 349,-3 2-149,-8 1 0,-1-3-345,-6 0-23,3 0 1,-8 3 468,2 0 0,-1 4 0,-9-3 0,-2 3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1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93 8065,'-8'-3'-855,"0"1"1222,3-4 299,-3 4 0,3-4 17,-3 3-217,3-4-239,-2 3 154,6-5-205,-3 1-76,4-1 1,1 2-179,2 1 0,-2-1 18,5 5 1,0-1-205,2 3 0,1-3-149,-1 0 0,2 0 188,1 3 0,-2 0-63,3 0 1,-3 3 27,0 0 0,-1 3-61,1 0 1,-2 3 66,-1 2 1,0-1 93,-3 4 0,0 1 54,-3 1 0,-1 1 154,-2 0 1,-4 0 32,-5 0 1,-3 0-51,1 0 0,-5-1 180,0-2 1,-4-1-64,3-5 0,-2 0 54,2-3 1,4-1 147,4-4 1,3-1 681,1-2-691,3-1 0,1-8 20,4 1 0,4 0-494,1 2 1,3 1 129,0-1 0,1 1-119,-1-1 1,4 4 46,-1-1 0,0 4-93,-2-1 1,0 2-115,3 1 0,-2 0-85,4 0 1,-4 1 3,2 2 0,-3 2 65,0 3 0,0 4 87,2-1 0,-4 3 46,1-3 0,-1 3-64,2-2 0,-1 3 229,0-1 0,1-2 0,3 4 0,1-3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2.1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203 102 8065,'0'-13'0,"0"2"0,0-1 391,0 0 0,0 1-7,0 3 0,-4-1-82,-1 1 1,0 2-174,-1 0 1,0 4 78,-6 0 0,3 1-189,-2 1 0,-2 0 100,2 0 0,-4 3-253,1 3 1,-1 3-61,1 2 0,-1-1-114,3 4 0,1 0 90,2 3 0,4-2-52,-1-1 1,4-1 26,-1 1 1,3 1 173,3-4 0,2 1-101,3-4 0,4 1 34,-1-1 0,4-2-18,-1-1 1,1-3 90,0 1 0,1-3 108,-2-3 0,-2 1 9,-1-3 0,-1-1 228,-2-2 1,1-2 292,-1-1 1,-2 2-248,-1-3 1,-3 2 507,1-1-494,-2 1 0,-1-2 380,0 3-493,0 1 0,0 2 15,0 1-534,-4 3-389,3-2 0,-2 8 193,3 1 0,3 3 250,3 0 1,2 2-390,0 1 1,0 1 209,1 2 1,3 3 414,2-3 0,6 2 0,2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4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68 8205,'-4'-12'-145,"-1"-1"-181,2-1 525,-1 2-107,-1 4 0,0 3 545,2 2-232,2 2-571,-2 1 143,3 0-258,0 0 286,0 4 0,0-2 63,0 3 0,2 2 100,1 4 0,0 0-122,-3 3 1,0 0-65,0 3 1,0 3 60,0-1 1,0 5-72,0-1 0,0 5 14,0 3 0,0 2-16,0 1 1,-4 4-1,-1 1 0,0 5-185,-1-2 0,2 1 204,-2-6 0,2-1-8,4-5 1,0-2-68,0-3 1,0-6 50,0-3 0,0-1 136,0-4 0,3-1-43,0-3 0,0-2-6,-3 0 19,3-4 17,-2 1 84,3-3 36,-4 0-421,0 0-245,0-3-623,0 2 559,0-3 522,4 4 0,1-4 0,3-1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6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823 34 8227,'0'-8'0,"-4"2"-332,-1 0 1,0 2 168,-1-2 1,0 2 422,-6 4 0,2 0-138,-4 0 1,-1 1-166,-5 2 1,-1 2 55,-1 3 1,-3 2 65,3 1 1,-4 2-54,-2 4 0,1 0 40,-1 0 0,2 3-147,0 0 0,-2 4 128,0 2 0,-3-1-127,2 3 1,-4 3 176,0 3 0,-1 2 5,-3 6 1,3-1-111,3 4 0,3-1 8,5-2 0,2 5 47,4 4 1,1-2-23,2 5 1,2-1-51,3 7 0,4 2 58,-1 0 0,4 0-39,-1-2 0,2 0 88,1 2 1,4 0-2,2 1 1,1 2 25,2-6 1,0 5-65,3-2 0,1 3-82,4-3 1,1-2 77,1-4 1,3 0-126,4 0 1,0 1 79,2-6 0,-1 1-94,1-7 1,1 0-26,-1-3 0,3 0-94,-6-2 0,2-4 127,-4-5 1,1-1 13,2-5 0,1-3-114,-1-3 1,1-2 103,-4-2 1,1-3-63,1-4 1,0 0 56,-2-3 1,-3-1 92,-3-4 0,0-4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6.4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 8144,'-4'-4'-1759,"0"3"1912,4-3-446,0 4 217,0 0 1,4 4-1,0 1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6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18 8145,'-4'-5'1964,"3"0"-2367,-2 3 302,2 1 23,1-3 0,1 4 32,2 0 0,3 1-261,5 2 1,0-1-79,3 3 0,-3-2 180,3 3 0,0-4-293,3 4 0,3-4 498,0 1 0,3 2 0,-1-1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6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50 8145,'0'-8'406,"0"0"76,0-1 514,0 1-483,0-1-573,0 4 1,0 3 79,0 4 0,-1 1 157,-2 6 1,1 1-621,-4 7 1,2 1 299,-2 2 0,-2 4 143,3 4 0,-3 8 0,0-1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7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77 8032,'-4'-13'0,"2"-2"150,-3 3 1,-1 0 93,-2 1 1,-1 5 78,1 1 1,-1 3-135,1 2 0,-1 1-112,1 1 0,-2 4 70,-1 5 0,2 6-18,-3 6 1,2 1-70,-1 2 1,4 3 69,-2 2 1,7 2-169,-1 1 0,2 1-68,1 2 0,0 0-166,0 3 1,3 1 129,0-5 1,3 5-12,0-2 1,0-2-441,0-3 1,1-4 192,-5-4 1,1-3-193,-3-3 0,0-4 592,0-8 0,-4 1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7.79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161 1 7976,'-8'0'-125,"-1"0"1,4 0-206,-1 0 0,0 4 482,-2 1 0,-1 4-55,1 2 1,-2 2-185,-1 4 0,2 1 66,-3 2 1,3-2-182,0 2 1,1 0 119,-1 0 0,2-1-272,1-5 51,-1 2 303,6-6 0,-2-2 0,6-5 0,1-6 0,1-3 0,3-1 0,0-5 0,5-2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7.4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0 111 8032,'0'-16'-26,"0"2"1,0-1 128,0 4 1,3-4 197,0 4 0,3 3-440,0 2 0,5 4 35,4-1 1,3-1-2,2 2 1,5-1 108,0 3 0,1 0-335,2 0 1,2 3-88,1-1 418,2 1 0,-3 1 0,-1 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7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25 8072,'-5'-4'0,"-2"1"392,1-3 0,2 1-88,1 3 0,-1 1-309,-2-2 0,-2 3-7,0 3 0,-1 4-134,1 4 0,-3 5-56,-1 1 0,1 1 152,3 5 1,3-4-227,2 1 0,-1 0 124,1 0 1,2 1-41,3-1 1,6-3-200,3 0 0,4-2 391,-1-7 0,6 2 0,2-5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7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52 8072,'-3'-9'-75,"1"1"-37,-4-1 0,3 2 681,-2 1 1,2-1-127,-3 5 0,3-1-723,-2 3 0,2 1 142,-3 2 1,0 1-25,-2 5 1,2 3 78,1 2 1,-1 1 44,-2-1 1,-1 2-118,1-2 0,-1 2-249,1 1 1,-1-1-478,1-1 881,-1-3 0,1 0 0,-1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8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8072,'0'-9'-128,"-4"1"317,3-1 371,-2 4-620,3 2-273,0 3 0,0 1 286,0 1 0,3 3 63,3 4 0,2-1-126,0 1 1,3 0 72,1 2 1,3-1-357,-1 1 1,3-2 392,3 0 0,-2-1 0,2 1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8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85 8072,'-1'-12'377,"-2"-2"0,2 2-17,-2 0 1,-1 3-13,1 0 1,1 4 225,2-1-244,0 4-366,0-2 0,0 5-368,0 2 1,0-1 65,0 4 1,0 2 174,0 4 0,2 3-47,1-1 0,0 3 27,-3 2 0,0-1-97,0 2 1,0 1 90,0-1 1,-1 3-1,-2 0 1,1-2-32,-3-2 1,-1-1 219,-2-1 0,-5 4 0,0 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8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93 8072,'0'-8'-7,"0"-3"182,0-1 36,0 1 1,0 3 667,0-1-809,4 1 0,1 0-231,3 2 0,2 2-335,1 1 1,-1 2 271,4-2 1,0 2-431,3 1 1,-1 1 653,-1 2 0,1 2 0,-3 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18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7916,'11'0'-99,"0"0"1,8-4-1,-1 0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39.4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 8259,'9'-14'0,"-5"-2"0,4 8-356,-3-1 0,0 2 288,1 4 1,-3 0 67,2 3 0,1-4 0,2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0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77 144 8035,'-4'-13'0,"0"0"-29,-1 2 1,-3 1 169,2-1 1,0 1-275,0 2 0,-1 0 100,1-1 0,-1 1 142,2-1 1,-2 3 11,4 1-58,0-1 1,3 0 188,0 1-96,0 3-196,0-2 0,1 5 65,2 2 0,-1-1-27,4 3 0,-3 1 84,2 3 0,-3 3-1,1 2 1,1 5-7,-2 1 1,1 6 5,-3-1 1,0 10-79,0 2 1,0 4 2,0 1 0,-1 8-64,-1 4 0,0 7 103,-4 4 1,3 1-213,-2-1 0,3-2 49,-1-4 0,2-2 46,1-1 0,0-10-15,0-4 1,0-5-12,0-3 0,1-4 87,2-2 1,-2-5-44,1-3 1,-1-6-179,-1-3 0,0-2-35,0 0-571,4-4 542,-3-2 0,3-7 296,-4-5 0,0-7 0,0-6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1.3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0 789 8010,'0'-30'0,"0"4"-583,0 3 0,0 4 403,0-1 0,0 6 922,0 3-730,4 2 1,1 1-162,3 2 0,2 0 106,1 3 1,1-3-46,2 3 1,5-2 139,-2 2 0,5-4-80,-3 2 1,5 0 116,-1-1 1,-2 2-16,2-2 1,0-2 64,2 3 1,0 0-100,1-1 0,0 5 125,3-2 0,1 1-205,4-1 0,0 2 83,3-2 0,-1 2-149,4 1 0,2-3 77,3 1 1,4-4-4,-1 3 0,3-3 4,3 0 1,1-3-12,5-2 1,-4 2 60,1-3 0,2 0 0,3 1 1,0-3 74,-6 2 0,3 1-93,-3 3 1,3-1 15,0 1 1,-1-1-4,-1 1 1,1 2-16,-1 0 0,5 1 9,3-4 1,-5 2-8,0 1 1,-2-1-37,4 1 0,3 1-8,6-1 1,-9 1-34,0-4 0,0 1 62,0-1 0,5 1-12,1-1 1,-6 1 5,3-1 0,-6-2 43,3 0 0,1 0 24,0 2 0,-5 2 148,-4 1 0,-5-1-183,-1 4 1,0 0 14,3 0 1,-5 2-40,-4-2 0,1 1 52,-4-1 0,5 2-90,4-1 0,-3-2 79,6 1 1,-2-3-80,2 4 1,1-4 23,1 3 1,0-3-10,4 4 1,-1-5-4,3 1 0,1 2 5,-1-2 0,1 0-59,-1-2 1,0-1 67,1 1 0,-4 0-29,1 3 0,-6-2 18,0 4 0,-4-2 142,-4 2 0,-4 0-97,1 3 0,-5 0 13,-1 0 0,1 0-45,-1 0 0,1 0-1,8 0 1,-3-3 1,6 0 0,-3 0 26,-1 3 1,1 0-79,-1 0 0,1-2 50,3-1 0,-4 0 14,0 3 0,2-1 25,-7-2 1,-3 2 86,-8-2 0,-2 3-53,-1 0 0,-2 0 104,-4 0 1,-1 0-21,-2 0 0,-5 0-22,-3 0-106,-4 0 0,2 0 55,-1 3 1,-2-1-61,2 4 1,-1-3 42,1 2 0,-1 0 34,3 1 0,1 1 0,2-1 0,-1 4-9,2 2 1,-5 3-181,8-1 0,-5 2 106,4 1 0,-1 2-9,-2 1 1,1 4 46,-1-2 0,0 6-52,-3 0 1,-1 7-26,-4-1 1,0 2-10,0-2 1,0 2 40,0 1 1,-4 5-8,-1-2 0,-3 3 53,0-3 0,-1 1-35,1 2 0,-1 1 44,1-2 0,-1-1-13,1-7 1,-2 0 1,-1 0 0,2 2-76,-3-3 1,3 0 8,1-8 0,-2 1 47,-1 3 1,-1-4-10,-3 1 1,-3-2 22,1-4 1,-6 3-28,0 0 0,-2 1 72,-3-2 0,-6 4-64,-6-1 0,-3 0-96,-5 4 1,0-4 66,-6-2 0,1 1-5,0-1 1,-8-2-24,-7-2 0,3-2-139,-2-3 1,0 2 286,-4-5 1,-5 0-85,-6-2 1,1-1 174,-1 1 0,-4-2-293,-5-1 0,-3 1 242,-5-1 1,3 2-306,45-4 0,0 0 0,2 0 0,-1 0 183,-1-2 1,0 1 0,-2 1 0,0 0 6,0-1 1,-1-1 0,1 2-1,1 0-64,1 0 0,1 0 1,-3 1-1,1-1 13,1 0 1,0 0 0,-1 2 0,0 0 36,-1-1 0,1 1 0,-47 6-107,0 0 0,0-3 66,0 2 1,49-5 0,-1 1 29,0-2 0,1 1 0,-48 5-59,2-2 1,4-2-8,2-1 1,-1 1-215,-2-1 1,6-2 230,2-1 0,2 0-40,-5 0 1,4 0 41,-4-3 0,7 4 45,-3 1 1,4 0-39,-2 1 0,2-1-166,-2 4 0,5-1-55,1 1 0,3-1-129,5 1 0,-2 3 389,-1 2 0,3-1 0,3 2 0,-1 0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39.56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8 255 8087,'0'-9'87,"-4"1"1,3-1-51,-1 1 0,2 3-232,2 2 1,4 0 216,5 0 0,4 0 20,4 3 0,5-3 43,7 0 1,9 0 15,10 0 0,10 1-42,8-4 1,8 2-244,9-2 0,8-3 204,-42 5 1,0 0 0,-1 0 0,0-1-188,2 0 1,0-1 0,-1 1 0,0 1 78,3-1 1,-1 1-1,1 0 1,-1-1 51,4-1 0,-1 1 0,-4 0 0,0 0 7,3-1 0,0 1 0,-2 0 0,1 0 157,3 1 0,-1 0 1,2 0-1,1 0-46,3 2 0,1-1 1,-4-1-1,0 0-263,3 1 1,1 0-1,-3 0 1,1 0 207,1 0 1,1 0 0,0 0 0,1 0-19,0 1 1,-1 1 0,-3-2-1,1 0-9,0 2 1,-1-1 0,-2 1 0,0 0-1,-1 0 1,-1 2-1,1-1 1,-1 0-150,-2 0 1,0 0-1,43 0-32,-7 0 0,-10 0-46,-6 3 0,-9 2 237,-3 3 0,-14 1-72,-11-1 1,-11 2 61,-9 1 0,-2 0 0,-6 3 0,-3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7.94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0 153 7976,'3'-11'0,"0"0"0,1-4-134,-1 4 0,-2-3 79,1 3 1,-1-4 31,-1 4 1,3 0 275,0 2 0,0 1 133,-3-1 1,3 4-149,-1-1 0,5 4-13,-1-1 1,1 2-44,2 1 0,2 0 41,0 0 0,5 1-296,1 2 0,1-1 91,5 4 0,-3 2-672,2 4 1,2 0 79,4-1 574,-2 2 0,7 4 0,-2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3.6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3625 110 8032,'-9'-12'0,"1"3"0,-1-6-437,1 3 0,-3 1 311,-1 3 1,-3-1 375,1 1 1,-5 0-135,-1 2 1,-6 0-33,1 3 1,-6 0 4,-1 3 0,-3 0-41,-2 0 1,-1 4-37,1 2 0,2 4 43,-5 1 1,1 4-187,-4-1 192,1 6-87,-1-2 0,0 7-128,-2-3 0,-2 7 42,-4 2 0,-1 2 98,-2 1 1,-5 1-160,-6 5 1,-4 2 129,1 6 1,-2 2-398,2-2 0,-4 2 431,-4 1 0,0 4 7,3 1 1,-2 3 22,1 0 0,-1 4 3,36-30 1,1-1 0,-35 32 102,-1 1 1,2 4-132,35-32 0,0 0 0,1-1 1,-1 1 30,0 1 1,0 0 0,2 0 0,1 0-19,-3 3 0,0 0 1,2-2-1,0 1 60,1 1 1,1 0 0,-2 1 0,2 0-62,-1 3 0,0 0 0,1-2 0,0-1-1,2 3 1,0 1 0,-1-3 0,2 0 24,1 4 0,1 0 0,0-2 0,0 2 1,0 2 0,0 1 0,1-4 0,1 0-42,-1 1 1,0-1 0,3 1 0,1 1 27,2-1 0,0 2 0,1 1 0,0 0 17,1-1 1,2 1-1,1-2 1,0 1-14,1-1 1,-1 0 0,-11 47-29,2 1 0,0-1 32,13-45 0,1-1 0,-6 45 16,2 0 0,6 0 4,1-1 0,2 1 0,3 5 0,3-9-132,0 0 1,4-2 116,4 2 0,2 0-223,1-3 1,1-4 56,2 2 0,2-6-13,-1 0 1,1 0-68,1 0 1,-3-7 120,0-1 1,-1-2 54,1-4 1,1-1-38,-3 1 0,2-8 80,-3 0 0,0-4 267,-2-2 0,2-3-174,0 0 1,1-5 178,-4-1 0,2-3-326,1-5 1,-1-3 223,4 0 0,-3-6-355,0 0 0,1-5 70,0 0 0,2-2 110,-3-1 0,0 0 0,-2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3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6227,'1'8'0,"1"0"0,7 5 0,4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4.0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26 8165,'5'-1'1320,"1"-2"-738,-4-1-567,5-5-1062,-6 5 712,3 0 0,-8 11 22,-1 5 1,-4 6 137,-2 5 1,-3 3 174,-6 2 0,-2 6 0,-3 4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4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7999,'0'-5'252,"0"-1"1,0 0-382,0-2 0,0 2 74,0 1 1,-3 2 833,1-3-200,-1 4-769,3-1 0,1 3 77,1 0 1,7 0 137,5 0 0,5 0-45,1 3 0,6-1-99,0 4 0,4-1-278,-2 4 1,3-1 150,-3 1 0,3-1-659,-2 1 905,-1-1 0,-6 1 0,-2-1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4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43 7989,'0'-9'946,"0"1"-473,0-1 527,0 1-1719,-4 3 496,4 1 1,-4 8-241,4 2 1,-4 6 462,-2 5 0,-1 7 0,-2 7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6.1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17 110 7955,'-3'-17'0,"1"1"326,-4 2 0,4-1 473,-1 4-253,2 0 0,1 2 70,0 1-113,0 3-372,0 1-17,0 4 0,0 1-360,0 2 0,0 2 204,0 3 0,3 2-40,0 1 1,0-1 39,-3 4 1,0 0-75,0 3 1,0 3 46,0 0 0,0 0 25,0-3 0,0-1-76,0-2 0,0 2 93,0-2 0,0-2-100,0 0 0,0-3-49,0 0 293,0-1 91,0-3 469,0-2-613,0-10 0,1-2-243,2-8 1,1 0 89,5 0 0,-1 0 127,1 0 0,-1-3-73,1 0 1,-1 3 58,1 3 0,-2 1-92,-1-1 1,1 1-35,-5 5 1,4 0-59,-3-1-137,3 4-22,-5 2 1,6 6 58,-4 3 1,1 2 154,-2 0 1,-1 3 39,2 1 0,1 3-88,-1-1 1,1-1 2,-2 1 0,0-3 56,4 0 0,-3-1 19,2 2 1,-2-4 18,3 0 0,-3 0 112,2-5 0,-2 1-39,3-2 0,-3-1 173,2 2 0,0-6 79,1-2 1,1-4-107,-1-2 0,0 2 4,0-3 1,-1 3-76,-2 0 0,-1 1 440,3-1-186,-3 1-167,2-1-815,-4 1 339,0 3 77,0 1 0,0 5 73,0 2 0,3-1 84,-1 4 0,2-1-25,-1 4 0,-1-1-17,4 1 0,-4-1 33,4 1 1,-1-1 11,0 1 1,3-4 118,-2 1-92,1-4 0,2 5 489,-1-5-331,1 1 0,-1-6 133,1 1 0,-5-5 62,-1 1 1,-2-1 403,-1-2-515,0-3 1,-1 3-34,-2-3 0,-2 3-366,-7 0 0,2 5 138,-4 1 1,3 2-603,0 1 0,-1 0 318,1 0 1,0 1-1135,6 2 1470,-3 1 0,3 9 0,-3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6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7949,'0'-8'-380,"-1"0"152,-2 3 859,2-3 0,-4 4-103,3-5 0,1 3 474,-2 1-382,2 3-113,1-6-169,0 7 133,0-2-313,0 3-1359,0 0 849,0 3 276,0 2 1,0 4 80,0-1 1,0 1-53,0-1 0,0 1 93,0-1 1,0 0-56,0 1 1,0-1-63,0 1 0,0 0 34,0 3 1,0-3-18,0 2 0,0-1 0,0-2 0,-1-2-83,-2 0 453,2-1-144,-3 4 950,4-5-513,0 0-424,0-4 1,0-4-113,0-1 1,1-6-100,2 0 1,-1-4 69,4 1 1,-1-5-248,4-1 0,-1 3-115,1 3 1,-1 1 117,1-1 0,2 0-189,0 5 0,1 0 103,-4 6 0,1 0-173,-1 3 0,1 1 134,-1 2 0,0 3 212,1 5 0,-1 2-191,1 4 0,-3 4-81,-1 1 0,-3-1 24,1-1 0,-2 1 112,-1-2 0,0 4 249,0-3 0,4 0 0,0-3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6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85 7949,'0'-11'0,"0"0"0,0-3 646,0 2 1,0 4-172,0 2 1,-1 1 651,-1 0-347,1-3-564,-3 7-249,4-2 1,0 3-254,0 3 1,0 2 293,0 3 0,0 2 51,0 1 1,0 2-275,0 4 0,-1 3 54,-2 0 0,2 3-142,-2 0 1,2 1 80,1-2 0,0 3-413,0-3 1,-1 4 135,-1 2 0,1-2-57,-2-1 0,2-1-90,1-4 646,0 0 0,4-3 0,0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7.1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7949,'0'-8'0,"0"-1"0,0 1 0,0-1 972,0 1-471,0-1 0,0 4 445,0-1-1507,0 4 486,0-2 1,1 5-275,1 2 1,-1 2 222,2 3 0,-2 1-382,-1-1 1,3 4 193,0-1 0,0 1-205,-3-1 519,0-1 0,0 6 0,0-3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7.3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60 8064,'0'-9'1009,"-3"1"-608,2-5 0,-6 4-314,4-2 1,0 5 259,0 3-177,2 2-1065,-3 1 0,4 7 506,0 1 0,0 7 389,0-1 0,0 2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5.83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195 42 7965,'-2'-9'2617,"-1"1"-2270,-4-1-199,2 1 1,0 3-133,-1 2 0,0 3 19,-2 3 1,-1 3-121,1 5 0,-1 0-215,1 3 0,0 0 216,-1 3 1,1 0-449,-1 0 0,0 0 253,-3 0 1,6 0-236,-3 0 1,3-3 12,-3 0 501,1-4 0,-5 6 0,0-3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48.6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0 119 8195,'0'-9'391,"0"-2"-291,0 0 0,0-1 235,0 4 1,0-1 212,0 1 0,0 2 320,0 1-613,0 3 241,0-2-1100,0 4 1,0 1 391,0 2 1,3 1-54,0 5 1,0 2 48,-3 1 1,3-1-36,-1-3 0,1 4 94,-3-1 0,1 0-271,2-2 458,-2-1 1,3 1-101,-4-1 1,0-2 394,0-1 148,0-3-48,0 6 0,1-7-281,2 2 0,-2-3-107,1-3 1,3-2-102,1-3 1,-2-4 97,2 1 1,-1 0-50,0 2 0,3 1 78,-2-1 0,-2 1-278,2-1 0,-3 2-340,2 1 240,1-1 0,3 6 91,-1-2 0,-2 2-16,-1 1 0,-2 0 82,3 0 0,-3 0 15,2 0 1,-2 4-4,3 1 0,-3 0-8,2 1 1,-2-1 219,3 4 1,-1-4-73,0 1 0,3-1-28,-3 0 1,0 2-32,1-4 168,-1 4-8,8-7 0,-4 4-131,2-4 0,-1 0 216,-2 0 1,1-1 157,-1-2-168,1-1 0,-1-5-26,1 1 1,-2-1 202,-1 1 1,-1-1-103,-3 1 1,-1-1 143,2 1 0,-2-1 19,-1 1 1,0 2 221,0 1-598,0-1 1,-1 0 109,-2 1 1,1 3-408,-3-1 0,2 2 137,-3 1 0,1 1-59,-4 2 0,4 1-228,-1 5 1,1-3 165,0-1 0,0 1-21,2 2 0,2 1 64,-2-1 0,2 1-39,1-1 1,1 1 90,2-1 1,-1 1 3,4-1 1,0 1 12,5-1 1,0-2 8,3 0 1,-3-4 103,3 4 1,1-4-105,1 1 0,-1-2 203,-1-1 1,-4 0-122,1 0 1,-1-4 289,-2-2 0,1-1-116,-1-2 0,-2 1 262,0-1 1,-5 0-50,2-2 1,1 1 79,-1-1 0,0 1-71,-3 2 1,0 2 186,0 1-319,0-1 1,-3 0 21,0 1 0,-1 3-450,1-1-222,3 2 121,-8 1 0,4 1 83,-1 2 1,0-1-421,2 3 425,2 1 1,-3 2-269,4 1 321,-3-1 1,2 1-11,-2-1 1,2-2-115,1 0 237,4-1 0,-2 3 155,3-3 1,-2 2-121,3-4 0,-4 3 165,4-4 1,-3 1 121,3-3 1,-4 0 41,4 0-117,0 0 0,-1 0-57,1 0 0,-3-1 402,3-2-339,-5 3 1,3-5 41,-4 2-242,0 2-224,4-3 0,-3 3-605,2-2 409,-2 3 219,-1-4 113,3 4 1,-1 0 51,4 0 0,-3 0-92,2 0 1,-2 0 188,3 0 1,-3 0 11,2 0 1,-2 0 109,3 0 0,0 0-65,2 0 0,1 0 133,-1 0 1,0-1-60,1-2 0,-1-1-73,1-1 1,-1-3-10,1 2 0,-3-1-4,-1-2 0,0 4 161,1-1 0,0 0-96,-3-2 0,0-1 62,-3 1 1,0 2-148,0 1 1,-1 0-13,-2-1 0,-2 2-174,-3 1 0,-1 2 80,1-2 1,-1 2-180,1 1 1,-1 0-74,1 0-182,-1 0-31,1 0-201,3 4 314,-2 1 282,6 3 0,-2 0 242,6-3 1,2 2-93,3-4 0,3 0 47,1 0 1,3-2-73,-1 2 1,2-1 66,1 1 1,0-2-117,0 1 1,0-1-8,0-1 1,0 3 17,0 0 1,-4 4-23,-2-2 0,-2 0-48,0 1 0,-2 2 43,-1 3 1,-2 2-272,-4-2 0,-1-1 81,-2 5 1,-2-1-779,-3 3 1002,-1 0 0,1 0 0,0-1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1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41 8038,'0'-8'81,"0"-1"-81,0 1 0,0 2 627,0 0-425,-4 4 1,-1 1-145,-3 6 1,0 2-116,-1 7 1,0 0-282,-3 3 0,-1 4-317,-4 1 1,2 3 654,-2 0 0,2 1 0,-6-1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1.3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8004,'-6'-11'491,"1"-1"1,0 1-246,-1 2 0,2 2 1131,1 1-1087,2 3 0,-3 3-384,4 3 0,0 2 107,0 3 0,0 5-133,0 1 1,0 2-104,0 1 0,0 4 95,0 1 0,0 3-142,0 0 1,0 1 58,0-1 1,0 3-549,0 1 1,0 2 758,0-3 0,0 4 0,0-2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1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9 102 7986,'-5'-17'177,"2"0"44,3 0 1,0 4 143,0 2 29,0 2 0,0 1-333,3 2 1,2 3 26,3 3 0,1 0-445,-1 0 0,4 1 180,-1 1 0,3 3-43,-2 4 0,2-1 0,-3 0 0,0 2-65,-2 1 1,-2 0 48,-1 3 1,1-3 31,-5 3 1,1-3 210,-3 0 0,-1-1-93,-2 2 0,-2-4 202,-7 0 1,2 1-105,-4-3 0,3 0-234,-3 0 1,0 0 170,0-3 51,2 4 0,3-6 0,1 3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2.0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50 8001,'-4'-5'0,"-2"-1"0,-1 0 0,-1 1 0,3-1 0,0 4 0,2-1 0,2 2 0,-5 5 0,3 2 0,0 1 0,3 5 510,0-1 1,0 0-527,0-2 1,3-1-88,0 1 1,3-1-111,0 1 1,1-4 83,2 1 0,-1-3-44,1 3 0,2-5 291,0 2 1,1-2-69,-4-1 0,1-1 77,-1-2 1,1-1-28,-1-5 0,-3 1 441,-2-1 1,-2-2-154,-1 0 0,0-3-5,0 2 0,-4 1-337,-2 2 0,-1 1-272,-2-1 0,0 4-773,-3-1 0,3 4 529,-2-1 0,0 5 470,0 1 0,2 8 0,-4-2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2.2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26 111 8148,'-1'-17'498,"-2"0"1,2 4-326,-2 1 0,1 0 1365,0 1-185,1 0 242,-3 2-871,4 4-668,0 2 1,0 4-529,0 1 1,0 6 347,0 3 1,0 4-234,0-1 1,0 6 190,0 3 1,0-1-537,0 4 1,0-2-48,0 7 0,0 0-220,0 0 1,0 2 968,0-2 0,-4 6 0,-1 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2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8023,'-3'-14'0,"0"0"0,-2 0 68,2 0 1,-3 5-264,3 3 2281,0 4-1834,3-1 0,0 3-840,0 3 1,1 2 338,2 3 1,-1 2 53,4 1 1,-1-1-97,4 1 0,-1-1 66,1 2 1,0-3-73,3 2 1,-3-2 30,2-4 1,-1 2 38,-2-4 0,1 3 227,-1-4 0,1 1 0,-1-3 0,-2 0 87,-1 0 0,0-4 71,1-1 0,-2-3 487,-4 0 0,0-1-310,0 1 0,0-1 73,0 1 1,0 2 283,0 1-703,0 3 1,-1-2-30,-2 4 0,-2 5-72,-3 3 0,-1 2 41,1 7 1,-1-1-229,1 7 0,-2 0-441,-1 2 0,1 3 331,-5 1 0,5 2 409,-1-3 0,-2 0 0,-1-2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3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68 7994,'0'-17'0,"-4"4"240,-2 2 0,3 2 919,0 0-52,-2 4 489,4 2-1967,-3 3 366,4 0 0,0 3-289,0 3 0,0 2 201,0 0 1,3 4-64,0 2 1,0 0 32,-3 0 0,3-1-55,-1 1 1,1 1-106,-3-4 1,0 4 103,0-4 1,0 0 210,0-2 0,0-1-150,0 1 258,0-1 0,0-2-133,0-1 0,1-3 488,2 1 0,-2-3-193,2-3 1,1-4-139,-2-5 1,5-3-200,-1 1 1,1-2 173,2-1 0,-1 3-222,1 0 0,-1 1 124,1-1 0,-1-1-203,1 3 1,-1 1-132,0 3 1,-2 3-75,0 2 1,-3-1 81,2 1 0,-2 2-30,3 3 1,-2 3-32,2 4 0,1 0 103,-4 2 1,2-1 66,-2 1 1,3 1-91,-3 0 0,2-1 91,-2-3 0,1 1 57,-1-1 0,-2 1 164,5-1 0,-3-3 35,3-2 316,-5 2 451,7-5-618,-3 0 0,2-4 32,-1-5 1,-1 1-32,-3-1 0,-1 1 259,2-1 1,-2 1-42,-1-1 1,0 1 568,0-1-824,0 1 1,0 2 285,0 1-1281,0 3 547,0-2-455,0 4 442,0 0-46,0 4 1,1 0 34,2 5 1,-2-1-21,2 1 1,0-3 111,0-1 0,4 1 92,-1 2 0,-2-2 5,2 0 1,0-4 290,2 4-86,1-4 0,-1 2-70,0-4 0,1 0 48,-1 0 1,1-1-65,-1-2 0,-2-1 300,0-1 1,-3-3 27,2 2 0,-3-1 330,1-2-516,-2 1 1,-1-1-27,0 1 1,-4 3-931,-2 2 1,-2 2 420,-3 1 0,0 0-824,-3 0 0,0 4 1187,-3 2 0,0 5 0,0 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4.2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60 8016,'0'-9'596,"-2"1"-238,-1-1-168,0 1 1,2 0 21,-2 3 766,2 1-500,-2 4-717,3 0 1,0 1 160,0 2 0,0 1-23,0 5 0,0 0 75,0 3 0,0-3 66,0 2 0,0-1-355,0-2 142,0 5 0,0-4 112,0 2 1,0-1 97,0-2 1,0-2 6,0 0 1,0-4 1211,0 4-602,0-4-395,0 2 0,0-5 4,0-2 0,0-3-80,3-5 0,-2 1-31,2-5 1,2 4 15,0-3 0,0 3-119,1-3 0,-3 3-272,2 0 1,-2 1 0,3 2 1,-4-1-618,0 1-569,3 3 1020,0 2 0,3 3 62,1 0 0,-2 3 1,-1 3 0,2 1 51,-3 2 0,0 2 87,1 1 1,-2-1 172,2-3 1,1 1-84,-5-1 0,4-2 350,-3 0 766,3-4-801,-1 5 1,3-7 74,-3 0 0,3-3-67,-2-2 0,0-3-33,0 2 1,1-1-74,-1-2 1,-2 1 121,-1-1-208,1 1 0,-2 0-327,4 3-780,-4 1 764,1 4 0,-2 0-352,2 0 456,-2 4 1,4 0 26,-2 5 1,-2-1 1,1 1 0,2-1 120,-1 1 1,1-2 60,-1-1 0,-1 2-49,3-3 0,-2 0 147,3 1 1,-3-5-96,2 2 292,1-2 0,2-1-134,1 0 0,-2-1 214,-1-2 1,1 2 168,-5-5-239,5 0 0,-3-2 161,1-1-123,3 1-488,-7-1 0,4 4 125,-3-1-529,-1 4 0,4-2 270,-2 4 1,-2 1-1064,2 2 647,1 2 690,-3 3 0,7 5 0,-3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4.3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51 8016,'0'-8'125,"0"-1"1,-1 2 18,-2 1 1,2-1 662,-1 1-1062,1 2-422,1 0 0,0 5 153,0 2 0,0 5-88,0 3 612,0 4 0,3-2 0,2 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6.04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12 42 7963,'0'-9'839,"-1"2"-123,-1 1-337,1-1 122,-3 6-448,0-7 1,4 7 35,0-2 1,4 3-31,4 3 1,1 2-285,-1 3 0,4 1 206,3-1 0,1 5-601,1 1 1,1 2-27,1 1 646,-1 0 0,10 0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94 348 8049,'0'-9'0,"-3"1"387,1 0 0,-2 2 344,1 0-2,2 1-613,-7 0 0,4 1-196,-5 4 1,4 3 92,-1 0 0,0 6-169,-2 0 0,0 2 55,3 0 0,-2 0-215,4 3 1,0-4-83,3 1 0,-2 2 112,-1-2 1,0 0 28,3-2 0,3-1 98,0 1 1,3-2 66,0-1 1,1-2 28,2-4 1,-1 0 104,1 0 0,2-1 191,0-2 0,1-3-89,-4-5 0,-2 1 275,-1-5 0,-2 4-149,3-3 0,-4 3 195,1-3 1,-2 2-112,-1-2 1,0 4-120,0-2 1,0 3-64,0 1 1,0 2 11,0 0-1507,0 4 1043,0-1 1,0 6 1,0 3 1,1 2 81,1 0 0,0 3-35,4 1 1,0 0 9,2-1 1,1-1 71,-1 1 0,0-2 28,1 0 0,2-1 15,1 1 1,-1-4 91,-3 1 0,4-4-59,-1 1 1,1-3 89,0-3 1,-2-2-69,4-3 1,-3-3 251,3-1 0,-2-4 176,2-1 1,-1-1 214,1-4 1,1 2-146,-3-3 1,-1 0 211,-3-6 1,1 3-98,-1-2 0,-3 1-138,-2 2 0,-2 2 112,-1 1 1,0 6-131,0-1 0,0 5 481,0 1-98,0 2-528,0 4 1,-1 1-422,-2 4-327,2 0 0,-3 4 42,4 2 0,-2 5 274,-1 3 1,-3 2-41,3 1 1,-2 4 14,2 1 0,-3 0-294,3 1 1,0 2-159,0 3 1,2 4-240,-2-4 0,2 4 248,1-1 639,0 2 0,0 8 0,0 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6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34 7989,'4'-8'0,"0"-1"772,-4 1-32,0 3-315,0 1-341,0 4 0,0 1-228,0 2 1,-4 3 73,-1 5 0,-7 6-204,-2 6 1,-2 1 273,-1 2 0,0 3 0,0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7.0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171 52 8032,'4'-6'6,"-1"0"1,-1 4 3,1-4 0,-2 3 403,2-3 92,-2 5-16,-1-7-245,0 7 0,-1-5-433,-2 3 218,-2 0 1,-6 3-132,-1 0 1,0 0 33,1 0 1,1 3 9,-5 0 1,5 2 15,-1-2 1,1 3-191,2-4 0,3 5 16,2-1 0,-1-2 89,2 2 0,0 0-109,5 2 0,4 1 102,4-1 1,5 1-1,-2-1 0,2-2 14,1-1 1,0 1-96,0 3 1,-1-1 132,-2 1 0,-2-1 129,-4 0-59,1 1 199,-4-1 0,-5 0 128,-6-2 1,-5 0-126,-3-3 0,-5 0-50,-1-3 1,-3 0-45,4 0 0,-4 3-188,3 0 1,0-1 112,3-2 0,4 0-760,2 0 739,5 4 0,-1-3 0,2 3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7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1 101 8032,'0'-13'0,"0"0"557,0 1 0,0 3 71,0-2 1,0 1 188,0 2 0,0 2 144,0 0-353,0 5-358,0-7-20,0 7 0,0-2-551,0 6 1,0 3 282,0 5 0,1-1-266,1 5 1,0 0-16,4 4 0,-1 0-219,0 4 1,2-1 152,-4 4 0,2-1-134,-2 1 1,4-1-408,-1 1 1,-3-1 925,0 1 0,2-1 0,0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7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51 154 8017,'0'-17'827,"0"0"-453,0 0 0,0 1-291,0 2 0,1-2 87,2 1 1,-1 4 94,3 3 1,-2 0-153,3 5 1,0-2-208,2 2 0,1 0-62,3 3 1,-2 1-272,4 2 1,-2 1-42,2 5 1,-4 2 236,1 1 0,-1 2-102,-2-3 1,-3 3 23,-2-3 0,-2 4 155,-1-4 1,-2 0 43,-4-2 0,0 2 193,-8 0 0,-1-2-114,-2-4 1,-2 0 85,-1 1 0,-3 0-319,3-3 1,2 0 263,3-3 0,-1 0 0,3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7.9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85 9379,'4'-5'-211,"-2"2"129,3 3 1,2-1-123,4-2 0,-1 1 96,1-4 0,-2 4 119,0-4 1,-1 3 703,1-3-513,-1 1 0,0-4 181,-3 1 0,-1 2-211,-4 1 0,-4 0-187,-1-1 1,-3 2 105,0 4 0,-4 0-122,-3 0 0,2 4-344,-1 2 0,4-1 175,-2 4 0,3-2-306,0 4 0,5 1 167,1-1 0,2 4-4,1-4 1,5 3-39,3-3 1,5 3 380,7-2 0,2-1 0,7-2 0,1-1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8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43 8017,'-6'-7'0,"0"1"0,1-1 570,-4 1-365,1 2 0,-1-2 461,1 3 1,-4 0-384,1 3 1,0 3-395,2 0 1,2 3 34,1 0 1,-2 1-255,3 2 0,1 2-70,1 0 0,2 1 216,1-4 0,4 1-30,2-1 1,1 1 63,2-1 0,2 1-189,0-1 1,4-2 28,0-1 1,3-3 84,2 1 1,0-2 93,-3-1 1,3-1 161,0-2 1,-2 1 0,-4-3 0,2-2 224,-5-4 0,0 1 354,-2-1 0,-2 2-320,-1 0 1,-2 1 203,-4-1 1,0 1 438,0-1-353,0 1 0,-3 2-219,0 1 1,-1 3-324,1-1 0,1 2-1037,-3 1 888,3 0 1,-2 4-348,4 1 1,0 3 234,0 0 1,0 1-165,0-1 1,0 1-126,0-1 1,1 1 511,2-1 0,2 4 0,3 2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8.4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43 8027,'-7'-8'308,"1"-1"1,2 1 50,4-1-373,-4 4-263,4 2 0,-3 4-405,6 1 0,1 3-198,5 4 880,-1 3 0,4 1 0,2 4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6:59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60 314 7949,'0'-8'981,"0"3"-1183,0-3 1,1 7 32,1-5 0,0 4 34,4-1 0,-3 1 94,3 0 0,-4 1-13,4-2 1,-1 1 262,0-1 1,3 2-87,-2-2 0,-2 1 302,2 0-224,-4 1 516,5-7-381,-6 3 0,3 0-124,-4-1 1,-1 3-123,-2-2 0,1 3-135,-3-1 1,-2 2-150,-4 1 0,0 0 98,-3 0 0,4 1-9,-1 2 1,0 1-6,0 5 0,2-1-268,-3 1 1,6-1 92,0 1 0,4 2-41,-1 0 1,2 1 110,1-4 1,1 1 20,2-1 1,2 1 138,3-1 0,2 0-54,1-3 0,-1 2 151,5-4 0,-4 0-114,3-3 1,-4-3 142,2 0 0,-3-4 174,0 2 0,-1-3 203,1 0 1,-4-2-111,1-1 0,-4 1 67,1-1 1,-3 2 250,0 0 128,0 1-870,0-1 146,0 1 1,0 3-1332,-3 2 990,2 2 0,-3 5 47,4 2 0,1 1-58,2 2 1,-1-1-27,3 1 1,-2-1 151,3 1 1,-3-4-22,2 1 0,0 0 207,1 2 1,1-2-66,-1-1 1,4-2 26,1 3 1,2-4-91,-2 1 1,-1-2 10,5-1 1,-2-1 88,1-2 0,2-2-14,-2-3 0,-1-1 64,1 1 1,-3-1-66,0 1 0,-2-4 226,0 1 1,-1-1-65,1 1 0,-4-2 477,-3-1 1,2-2-113,-1 2 1,0-3 27,-3-3 0,0 5-115,0-2 1,0 2 9,0-2 1,-4 3 80,-2 0 0,2 1-121,-2-1 1,1 1 527,0 5-620,-3-1 0,6 4 353,-3-1-649,3 4-350,-2-2 0,4 5 147,0 2 1,0 2-173,0 3 1,0 2 227,0 1 0,0-1-42,0 5 1,0-1-344,0 3 1,1 0 134,2 0 0,-2 2-226,1 1 1,0 3 166,1-3 0,-2 3 457,2 0 0,2 1 0,-1 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0.5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119 119 8110,'-1'-5'189,"-1"-1"1,0 1 47,-4 0 1,3-2 129,-2 4 0,2-2-115,-3 2 1,0-3-220,-2 3 0,-1 0 38,1 3 0,-1 0 93,1 0 1,-1 0-126,1 0 0,0 4-253,3 2 0,-2 2-102,4 4 0,1-2 100,2 4 0,0-3 34,0 4 0,1-4-6,1 3 1,3-4 66,4 2 0,3-2 27,2 1 0,2-1-4,1 1 0,1-4-13,2-2 1,-2-3 48,5 1 0,-1-2 103,0-1 0,-1-1-7,-4-2 1,0-2 177,0-7 1,-4 3-12,-2-2 0,-2-2 196,-3 2 1,-3-3 151,-3 3 1,0-1-206,0 4 1,-2-1-94,-1 1 0,-4 0 54,1 3 0,-1-2-303,-2 4 0,0 0-157,-2 3 0,1 0-222,-1 0 1,-1 1 14,0 2 1,2 2-214,4 3 1,0 1 148,3-1 1,0 1 71,3-1 0,0 1 276,0-1 1,4-2-113,2 0 1,1-1 146,2 4 1,2-4-69,0 1 1,3-4 180,-2 1 0,2-2 108,-3-1 1,3-1 82,-2-2 0,-1 1-77,-3-4 0,-2 1 40,0-4 1,-5 1 46,2-1 1,1 4-130,-1-1 0,0 3-56,-3-3 167,0 5-998,0-7 448,0 7 1,0-2-74,0 6 0,0-1 145,0 4 0,0-4-44,0 4 174,0 0-187,4 2 474,0 1 1,2-4-79,0 1 1,-4-4 305,4 1-95,-4-2 0,3-1 59,-3 0 0,0-3-109,4 0 0,-4-4 55,1 2 0,1-3-284,2 0 1,-1-1 149,0 1 1,1-1-407,3 1 1,0-1 109,2 1 0,0-1-34,3 1 1,-3 0-92,3 3 1,-1-2-136,2 4 1,-2 0 58,-2 3 0,-2 1-70,3 2 0,-4 2 134,-2 3 0,0 1 88,-3-1 1,0 2 202,-3 1 0,-1-1-67,-2 1 1,-1 1 86,-5-1 0,1 1-81,-1-4 0,-2 1 42,0-1 0,-4 1 70,4-1 0,0-2 79,2-1 1,4-3-63,-1 1 0,3 1 210,-2-1 387,3 0-433,-2-3 0,5-1-343,2-2 1,2-2 9,7-3 0,-2-1-139,4 1 0,0-1 147,3 1 1,0-4-60,0 1 0,-1-1-16,-2 0 1,4 3 29,-4-2 0,3-1 234,-5 0 1,2 1-162,-3 2 0,0-2 288,-2 0 0,-1-1 70,1 4 0,-4 0 469,-3-1-519,-1 1 0,-1 2 74,0 0 1,-1 4-64,-1 0 1,0 1-66,-4 1 0,0 0-354,-2 0 0,-3 3 124,-1 3 0,1 2-136,2 0 0,1 1-89,0 3 1,2-3-75,0 3 1,4 0 0,-1-1 0,3 3-96,0-2 1,4 0 55,5-1 1,5 1-243,8 2 567,5-1 0,11-1 0,0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8.76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17 8173,'0'-5'2494,"0"-2"-1993,0 6-46,0-3-536,0 4 164,0 0 198,4 0 0,0 3-209,5 0 1,3 3-170,2 0 1,6 3-9,3 2 1,1-2 134,2 3 1,2 1-475,0 1 0,0 2 203,-2 1 1,-3 1-179,-3 2 0,-2 1 143,-9 5 1,-4-1-77,-8 1 1,-6 2-34,-8 0 1,-11 0 60,-9-2 1,-4-4 323,-5-3 0,-5 3 0,-4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2.1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145 128 7995,'4'-9'0,"0"1"557,-4-1 0,0 3-209,0 1 1,0-1 39,0-2-20,0 3 28,0 1-381,0 4 0,-3 1 76,1 2 0,-5 3 25,1 5 1,-1 2 74,-2 4 0,0 3-350,-2 0 0,0 4-21,-3 2 0,3-1-2,-3 3 1,3-2 26,0-4 0,4 2-40,2-4 0,0-1 55,-1-5 0,3-2 60,3-4 205,0-3-136,0-1 1,0-5 320,3-2 1,2-2-100,3-3 1,-1-4-6,2-2 0,-3-5-40,5-1 0,-1-1-20,-2 1 1,1-1-90,-1-5 1,1 2-12,-1 1 1,1 0 52,-1 3 1,1-3-11,-1 3 0,1 1-5,-1 2 1,-2 1-19,-1 2-1,1-2-62,3 5 0,-4 3 26,1 2 0,-3 4-88,2-1 0,-2 2-309,3 1 1,-3 0 163,2 0 0,0 4-77,1 2 0,1 2 130,-1 4 1,-1 0-9,0 2 0,0 5 51,1-2 1,0 3 10,-3-1 0,3-1-103,-3 2 0,0 1 11,0-1 0,-2 3-40,2 0 1,-1-3 84,1 0 1,-2-2-326,1-1 0,-1-1-266,-1-2 427,0 2 1,0-6 307,0 1 0,0-5 0,0-3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2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 7995,'0'-8'313,"0"-1"-209,0 1-370,0-1 1,0 1 213,0-1 0,1 5 407,2 1 1,0-1-344,5 1 0,0 0-232,6 3 1,1-2-20,5-1 0,2 0 73,3 3 0,1 0-663,3 0 829,1 4 0,4-3 0,0 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2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51 7995,'0'-8'196,"0"-1"0,-3 3 770,0 1-163,-3-1 1,4 0-282,-4 1 1,3 3-405,-2-1 0,2 2-80,-3 1 1,1 3-127,-4 0 1,0 6 51,-3 0 0,2 5-233,-4 0 1,3 3 33,-4 3 1,4-1-214,-3 3 1,4-2-335,-2 3 0,0-5 312,1 2 0,-1-1-144,4 1 0,0-5 614,3 2 0,-3-6 0,3 1 0,-3-3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2.8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7995,'0'-8'0,"0"-1"0,0 1 165,0 0 0,0 2-95,0 0 543,0 4-306,0-1-464,4 3 0,1 0 195,3 3 1,4 2-2,-1 4 0,1 2-201,0 0 1,1 4 64,4-1 0,-1 5-348,-2 1 0,2 0 152,-2-3 0,5 0 295,1 0 0,3 3 0,-1 2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3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43 7992,'-4'-8'958,"-4"-1"-524,7 1-562,-6 3 0,8-1-298,1 3 0,4 0 61,8 3 0,1 0 365,5 0 0,6 0 0,4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3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94 7966,'0'-12'248,"-3"-3"0,-1 3 310,-2 1 0,2 1 490,1 2-191,2 0 1,-3 2-175,4 0-181,0 4-601,0-1 1,0 6 121,0 3 0,0 2-370,0 0 0,3 1 151,0 3 0,0-2-8,-3 4 1,0 0 25,0 3 0,2 0 21,1 0 0,0 0-60,-3 0 0,0-1 108,0-2 1,0 2 41,0-2 1,0 2-7,0-2 1,0-1-33,0-2 1,-3-1 78,0 1 0,1-5 0,2 0 640,0-4-292,0 2 140,0-4 1,0-4-222,0-2 1,0-1-143,0-2 1,0 1-20,0-1 1,3 1-138,3-1 1,1 1-241,2-1 1,0-1 155,3 2 0,0-3-267,2 6 1,4-3 117,-4 0 1,4 2-68,-4 0 1,2 4 15,1 0 1,-3 1 133,0 1 0,-3 1 52,0 1 1,-4 3-11,-2 4 0,-3-1 55,1 1 1,-2 2 118,-1 0 0,-4 3 131,-1-2 1,-6 2-85,0-3 0,-4 1 135,1 0 1,-2-3-78,-1 2 1,-1-2 67,-2-4 0,2 2-68,-2-4 1,2 0-58,1-3 1,4 0 139,2 0-142,2 0 1,4-4-976,2-2 920,2-1 0,9-5 0,1-2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3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8631,'0'-8'1381,"0"-1"-1486,0 1-486,0-1 1,1 2 1028,1 1 1,0-1-161,4 5 0,0-1-344,6 3 1,-2 0 25,4 0 0,3 0-564,3 0 0,1 1 27,-1 1 577,1-1 0,1 7 0,-1-3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4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26 8018,'-6'0'1038,"1"0"-163,3 0-415,-2 0 1,3 0-96,-2 0-476,2 0 58,5 0 1,3 0-310,7 0 0,0-1-605,3-1 0,1 1 556,1-2 0,2 1 411,2-1 0,1-2 0,-2-3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4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8018,'4'-4'-179,"-1"-1"1,1 0 710,-1-1 1,1 3 277,-2-2 492,-1-1-312,3-2-461,-4-1 1,0 4-315,0-1-625,0 4 400,0-2 0,0 5-19,0 2 1,-3 2-314,0 3 0,-2 1 166,2-1 0,0 3-312,3 1 1,0 2 148,0-3 1,0 1 23,0 0 1,0-3 144,0 2 0,4-1 253,2-2 1,2-2-134,3 0 1,0-4 91,3 0 1,0-1 323,3-1 1,-3-1-178,0-1 1,0-6 442,3-3 1,-4-3-250,-1 2 0,-4-2 329,-2 3 0,-2-4-324,-4 1 0,-2-1-321,-4 0 1,-3 2-265,-8 2 1,-1 2-587,-2-3 0,2 7 783,-2 2 0,-1 2 0,-1 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4.9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85 8040,'0'-17'346,"0"0"1,0 3-135,0 0-174,0 4 61,0 1-80,0 6 0,0 4-278,0 1 1,0 4 177,0 5 1,0 6 298,0 6 0,0 5-164,0 3 1,-3 3-35,0 3 0,-4 2-134,2 7 0,1 0 130,1 2 1,-1 2-131,2-2 1,-1 1 87,3-1 1,1-3-446,1-5 0,0-3 59,4-3 0,0-4 39,2-5 1,-2-5 372,-1-9 0,-3 0 0,2-6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29.93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25 0 8088,'-6'0'0,"1"0"-263,3 0 1,-3 0 58,2 0 176,2 0 1,-1 1 97,4 2 0,1 2-75,6 3 1,-2 1-4,7-1 0,1 1-31,5-1 1,3 1 3,5-1 0,7 1 15,7-1 0,5 0 46,7 1 0,3-1-19,5 1 0,3-3-2,6-1 0,2 1 103,6 2 0,-4 1-278,1-1 1,2 1 268,4-1 0,7 1-77,4-1 0,-2 1 72,6-1 0,-4 0-274,6-3 1,-48-1-1,1-1 227,4-2 1,-1 1 0,-3 1 0,0-1 11,2 0 1,0-1 0,-2 2 0,0 0 6,2-2 0,0 1 1,0 1-1,1 0-50,-1 0 1,-1 0-1,-1 1 1,-1 0 3,0 0 0,0 0 0,46 5-102,2 3 0,-2-2 88,-46-3 0,0 0 0,41 4-186,1 0 0,-2-2 57,-4 0 0,3-1-125,-5 1 0,-6-4 210,-8 1 1,-4-3-43,-2 3 0,-3-4 129,-9 4 0,-4-4-91,-9 1 0,-6 1 85,-6-2 1,-6 4-73,-5-3 0,-5 1-315,-6-2 344,-3-1 0,-3 3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06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1 263 8098,'0'-13'0,"0"0"-324,0 2 0,0 1 119,0-1 1,0 4 318,0 2 1,0 2 137,0-3-210,0 4 1,3-1-74,3 3 1,2 0 3,4 0 1,-1-3-135,6 0 0,-1 0 134,7 3 0,0 0 1,5 0 1,0-3 4,3 1 0,0-4 47,3 3 1,1-3-48,1 4 1,-2-4 13,0 3 1,0-4 24,-3 2 1,0 0 14,0-1 0,-4 5 25,1-2 1,-1 1-44,-2-1 1,0 2-53,1-2 0,-1 2 42,1 1 1,3-1 44,2-1 1,0 1 7,3-2 0,-2 1 118,5-1 1,1 2-90,-2-2 0,3 0 16,1 0 0,-5-3 48,5 3 0,-1 0-69,-3 3 0,4-2-104,-3-1 1,-2 0 105,-3 3 0,-3 0-159,-4 0 0,1 0 63,-1 0 1,0 0-20,1 0 0,3 3 8,2 0 1,2-1-7,1-2 1,0 0 14,0 0 1,0 0 9,0 0 1,1 0-13,1 0 0,2 0 11,2 0 0,0-1 4,-3-1 0,0 1-2,-3-2 0,-4 2 4,-2 1 0,-2-3-48,0 0 0,-1 0-94,1 0 1,-4 2 55,1-2 1,-3 1 46,2-1 0,0 2-68,1-2 1,0 2 50,-3-2 1,4 2 90,-2-2 1,5 2-93,2 1 1,0-1 148,-1-2 0,2 2-20,4-2 0,0 3-19,0 0 1,-4-3-11,-1 0 0,-4 0-32,-2 3 1,0-1 29,-3-2 1,0 2-22,-3-1 1,-4 1 95,-2 1 0,1 0-28,0 0 0,-1 0 13,-2 0 0,-4 0-11,1 0 0,0 0 5,2 0 1,0 0-23,1 0 1,-1 0 4,1 0 0,2 0-43,1 0 1,-1 0-2,-3 0 0,2 1 2,1 1 0,-2-1-3,3 2-26,-3 2 1,0-4 9,-1 2-30,-3 1-91,-1-3 144,-4 7 63,0-4 1,0 2-47,0 0 1,0-3 15,0 2 0,-3-2 27,0 3-37,0-1 1,3 4 32,0-1 1,0 1 7,0-1 0,0 1 113,0-1 0,0 4-127,0-1 0,0 4-159,0-1 0,-3 1 23,1-1 1,-4 5-88,3-2 1,-4 3 107,2 0 0,-2 0-24,2 3 0,-2 2-132,4-3 0,-3 3-245,4 0 0,-1 1 103,3-1 0,0 1 109,0 3 1,0-4 100,0 1 0,0-1-57,0-2 1,0-2 157,0 2 1,-4-4-72,-2 0 1,-2-3 99,-3-2 0,-3-3 60,-3 3 0,-3-3 136,-3 0 0,0-1 19,-2 1 0,1-1-142,-8 1 0,5-1 37,-1-2 1,1 1-111,-2-1 1,-2 2-6,-6 1 1,-1-2-12,-5 3 1,1-3-20,0-1 0,-3 2 0,-3 1 0,2 0 15,-8 3 0,1-4-111,-7 1 1,-4-1 100,-4-2 0,-1 1-290,-8-1 1,-1 0 281,-7-3 1,-6 0-79,-2-2 0,-3-2 116,-1 2 1,47-3-1,-1 1-5,-3-1 0,0 0 0,-1 0 0,-1 1-12,1 0 1,0 0 0,0 0 0,1 0 5,3 2 1,1 0 0,-45 0 4,5 2 1,6 1-17,8 3 1,10-4-207,15 1 0,8 0 130,6 2 1,4 0-347,5 1 1,7-1 11,10 1 414,1-1 0,5-3 0,2-1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20.92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17 60 8291,'0'-10'-586,"0"2"1933,-4 1-338,3-2-509,-6 1 44,6 3-112,-3 1-60,4 4-1757,0 0 1348,0 4 1,0 1 1,1 2 158,2-1 0,-1 2-150,3-3 0,-3 3 226,1 0 0,1 4-61,-1-1 1,0 4-42,-3-1 1,2 3-44,1 3 1,0 3-135,-3 5 0,0-1-22,0 4 1,0 3 87,0 3 0,1 1-286,2-2 1,-1-5 103,3 1 0,-2-9 178,3-3 0,-4 0 174,1-3 0,0-2-140,0-7 1,0-2 66,-3-1-111,0 1 271,0-1-79,0-1 369,0-4 144,0 0-260,0-4 0,1 2-375,2-4 1,-2-2 50,2-3 0,-2-2 6,2 2 1,-2-1 65,2-2 0,1-2-253,-1 1 1,-1-1 60,-2-1 0,0 0-86,0 1 1,0-4-26,0 0 1,0-4 0,0 2 1,0-3 124,0 0 1,-2-1 3,-1 1 0,-3 0 105,3-1 1,0-1-101,3 1 0,-2 0 14,-1 6 1,0 1 1,3 5 0,0-1 193,0 4-127,0-1 264,0 8-312,0 0-176,0 4 1,0 1-333,0 2 1,0-1 201,0 3 1,0-2 74,0 3 0,0 0 83,0 6 0,0-2-104,0 4 1,0 0 112,0 3 0,0 1 91,0 2 0,0 2 94,0 3 1,0 1-42,0 3 0,0-1 52,0 6 1,0-2-62,0 5 0,0-2-187,0 2 1,0-4 134,0 4 0,0-9-130,0 1 1,0-7 158,0-5 1,0-4-27,0-1 80,0-7 838,0-1 0,0-11-517,0-1 1,0-3-245,0-1 1,0-1 51,0-4 0,0-1-240,0-2 1,0 0 98,0-3 0,0-2 67,0-1 0,1 1-102,2-3 1,-2 0-190,2 0 1,0 1-73,0-4 0,3 6 145,-3 0 0,-1 8-67,-2 0 0,1 6 2,2 3-923,-2 3 0,3 9 270,-4 2 0,3 6-490,0 5 1313,-1 3 0,2 13 0,1 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21.38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230 25 8180,'-5'-9'0,"-3"4"-348,3-1 1,0 4 37,-1-1 1,4 3 463,-4 3 0,0 6-118,-2 5 1,-2 3-48,-1 3 0,-1 1-68,-2 5 0,-2 0-44,1 2 0,-1 0-92,-1 3 0,4-7 215,2 2 0,2-7 0,0 1 0,-3-2 0,-1-1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21.56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18 43 8180,'-4'-9'0,"3"1"430,-2-1 0,1 2 355,-1 1-613,2 2-52,-2 4 1,4 3-132,1 0 0,3 5 132,4 0 0,2 1-157,0 6 0,4-4-253,-1 3 0,2 0 189,1 3 1,3 3-1297,0 0 1396,3 3 0,-1-1 0,4 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4.986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9 127 9047,'-4'-4'596,"3"-1"-469,-2 2 67,2 2-433,1-2 1,4 3 68,2 0 0,5 0 170,3 0 0,6 0-38,3 0 0,5 0 6,3 0 0,3 0 54,3 0 0,1 0-10,5 0 1,-3 0-2,3 0 1,-3 3 157,5 3 1,0-1 2,0 0 1,0 1-89,6 2 0,-5 0-42,5-2 1,1 0 11,2-3 1,7 3-48,1-3 1,0 2 49,0-2 0,3 1-138,0-1 1,6-2 73,5 1 1,-2 0-263,2 1 0,-1-2 253,1 2 0,4-2-17,2-1 0,1 3 2,-1-1 0,2 1 16,-2-3 1,3 3 48,2 0 1,-1 0-44,2-3 0,-2 0 13,2 0 1,2 0-28,7 0 0,-6 0-295,2 0 1,-4 0 253,1 0 1,3 0-10,6 0 1,-8-1-21,2-2 1,-1 1 58,-2-4 0,2 5 147,2-2 0,-8-1-73,-1 1 1,-2 0 11,2 3 1,2-3-29,3 1 0,-7-4 15,2 3 1,-2-3 33,-1 0 1,3 1-38,0 0 0,2-1-57,-5-3 0,2 2 61,1 1 1,-3-1-131,-2 1 0,0 1 77,-4 0 1,-2 2-79,2-3 0,-3 3 30,1-2 1,-4 2-2,-5-3 0,-1 4 40,-5 0 1,-1-2 2,-1 1 1,-2-1 18,-5 1 1,0 2 133,-2-1 0,2-2-26,-2 1 0,0-3 245,0 3 1,-4-2-155,1 2 0,-3-1-40,-6 1 0,0 2 24,-8-1 0,-2 1-61,-4 1 1,-1 0-42,-1 0 0,-1 0-93,-8 0 1,0 0 199,-2 0-476,-1 0 169,-3 0 23,3 0 0,-4-1-21,5-2 0,-1 2-218,1-2 1,3 1-439,2-1 1,-1 3 93,2-3 679,-5 2 0,6-3 0,-3-1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5.62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127 60 8019,'-26'0'0,"2"-4"32,1-1 1,3 1-72,6 1-9,2-2-26,7 4 1,2-2 0,6 3 0,3 3-249,5 3 1,6-1 96,6 0 0,5-2 298,3 3 1,7-4-105,4 1 0,2-2 137,4-1 0,0 0 96,3 0 0,4 0 65,5 0 1,8-4-134,6-2 0,0 1-83,-3 0 0,4-1 251,5-2 1,0 0-83,-7 2 0,3 0-5,-8 3 1,1 0-56,-4 3 0,-1-3-12,-7 1 0,-2-1-69,-10 3 0,0 0-7,-6 0 0,-3 0-83,-8 0 0,-6 0 211,-8 0-388,-7 0 413,0 0-1678,-7 0 1189,0 0 1,0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44.49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26 65 8120,'-4'-12'0,"0"-1"1958,-1-1-730,-3 2-935,7 4-55,-3 3 1,4 5-1444,0 5 1,5 8 1204,4 4 0,-1 3 0,4 6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6.39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43 340 8042,'-1'-12'0,"-2"1"0,2 0 478,-2 2 1,1 4-346,0-1 447,1 4-325,-3-2-155,4 4 1,4 4-294,-3 1-1,6 4 157,-1 2 1,-1 4 183,0 4 1,-2 0-103,3 4 1,-4 2-91,0 4 1,2-1-39,-1-3 1,0-2 16,-3-1 1,3-1 98,-1-1 0,1-1-25,-3-8 0,0-2 743,0-4-554,0-3 0,0 1-150,0-6 1,0-2 713,0-3 0,-3-7-264,1-2 1,-4-6-464,3 1 0,-2-7 168,2-2 0,0-2-284,3-1 1,-3-3-101,0-3 0,1-5-115,5-3 1,5-1 141,3 1 1,1 7 73,0 10 0,-2 4-409,4 10 1,-3 3 191,3 8 1,-2 2-105,2 4 0,-3 5 68,3 4 1,-3 0-88,0 5 0,1-3 40,0 4 1,-4 0 170,-2 4 0,-4 0 171,0 4 1,-4 0-143,-4 2 0,-5 1 171,-3 3 0,-6-4-23,-3 0 0,-1 0 347,-2-5 1,1 0-176,-1-3 1,5-5 163,1-4 1,3-3 619,3-5-234,5 0 1,6-1-308,3-2 1,0 1-135,0-3 1,3 2-532,3-3 1,5 3 228,3-2 1,3 3-279,3-1 0,0 2 221,5 1 1,-4 1-180,5 2 0,-3 5 66,3 6 1,-1 2-297,0 1 0,-2 4 77,0 2 1,-7 1-64,1 2 1,-5-1 505,2 1 0,-4-6 0,2-3 0,-3 0 0,0-4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6.72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43 111 8042,'0'-13'0,"0"-1"173,0 3 1,0 1-93,0-4 0,-3 3 536,0 0 0,-3 4-146,0 2 0,1 0 308,0-1-429,3 3-147,-6 3 1,7 0-395,-2 3 0,2 3 191,1 5 0,0 2-179,0 4 0,0-1 126,0-1 0,0 1-403,0-2 1,3 1 173,0-1 0,4 1 56,-2-4 1,3 1 56,0-4 0,1 1 53,-1-1 0,2-3 151,1-2 0,-1-3-142,5-3 1,-2-3 198,1-5 1,1-2-44,-4-4 0,1-1 208,-4-2 0,-3 2 33,-2-2 0,-3 3 119,0 3 0,-1-1-351,-5 4 0,-1 0 69,-7 6 0,0-2-374,-3 4 1,0 1 150,0 5 1,3 2-683,0 3 1,4 2 354,-2 1 1,7 2-418,2 4 0,3-3 840,3 1 0,5-1 0,5 3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7.06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43 68 8042,'-3'-8'524,"0"-1"1,-3 4-116,4-1 0,-4 3 465,3-2-305,0 3-914,-1-2 1,3 5 167,-1 2 0,0 1 8,-1 5 1,2 3 29,-2 2 1,2 0 127,1 0 1,0-3-176,0 3 1,0-3 41,0 4 0,1-5-46,2 1 0,-1-2 122,4-4 1,-1 2 64,4-4 1,0 0-76,2-3 0,-1-5 215,1-4 1,1 0-123,0-5 1,-2 3 312,-4-4 0,0 2 263,-3-1 1,0-2-235,-3 2 0,0 1-288,0-1 0,-5 3 97,-3 0 1,-2 2-262,-4 4 122,0-3 13,1 7 0,-2-2-746,4 3 0,-1 2 32,4 1 1,3 5-258,2 0 1,3 1 930,3 2 0,5-2 0,6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0.23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60 68 8088,'-9'-9'0,"1"1"0,2-1 339,0 1 1,3-1-60,-2 1 0,3 2 557,-1 1-367,2 3-453,1-2 44,0 4 0,1 0-130,2 0 1,2 0 86,3 0 1,2 3 131,1 0 0,2 3-199,4 0 1,0 1-19,0-2 1,0 6-157,0-3 0,1 2 20,2-1 1,-3 3-65,3 2 1,-5 2 134,-1 1 0,0 1-75,0 2 1,-3-1 209,-5 3 0,-3-2-104,-3 3 0,-4-1-14,-5 4 0,-8-2 21,-8-1 1,-5 1-252,-7-1 1,-3 2 344,-5 0 0,-2 0 0,-4 1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7.30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94 128 8042,'-4'-17'817,"-1"1"-613,-3 1 0,0 0 1050,-1 4 0,1-2-387,-1 4 1,1-1-115,-1 4 1,3 2-115,1-2 0,2 4 208,-3-1-705,4 2 64,-1 1 0,3 4-725,0 2 1,0 8 265,0 3 334,3 5-325,-2 4 0,4 4-166,-2 4 0,-2 1-272,2 2 1,-2-2 159,-1 5 1,0 0-182,0 2 1,0-1-223,0-1 0,0-2 346,0-4 0,0-1 579,0-2 0,0-6 0,0-4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7.69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34 68 8042,'-8'-8'325,"-1"-1"0,2 1 1162,1-1-520,2 4-1404,4 2 0,1 3 198,2 0 1,3 0 102,5 0 0,2 0 149,4 0 1,4 0-261,1 0 1,2 0 77,-1 0 1,1 0-138,-1 0 0,1 0-100,2 0 278,-5 0 17,0 0 1,-4-3 212,0 0 1,-3-1-61,0 1 0,-6 1 207,0-3-116,-5 3 1103,1-2-491,-4 4-55,-4 0 0,2 0-267,-3 0 1,-1 0-191,-3 0 0,1 1-252,-1 2 0,0 2 106,-2 3 1,1-2-352,-1-1 0,4 1 161,2 3 1,2-1-45,-3 1 1,4-1-5,0 0 1,1 1-222,1-1 0,2 4 28,1-1 0,7 0 16,-2-2 1,3-1 24,-3 1 1,1-1 91,-1 1 1,-3-4 252,-2 1 1,-3 0-85,-3 2 0,-10 2-493,-6 1 535,-5-2 0,-9 7 0,-2-2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8.81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196 85 8132,'-4'-8'0,"2"0"371,-4-1 0,1 1 116,-4-1 1,1 1-189,-1-1 1,1 2-148,-1 1 0,0-1 110,-2 4 0,1 1-226,-1 2 0,-1 0 79,0 0 0,1 1-307,2 1 1,-2 3 179,0 4 0,0 2-130,6 0 0,-2 1-85,4 0 0,1-3-153,2 3 0,0-3 82,0-1 1,2 1 61,1-1 1,7 0 79,-2-2 0,2-2 35,-1-1 1,2-2 139,1 2 1,2-3-71,-3-3 1,3 1 494,-3-3-318,1-1 1,-4-3 318,1 1-164,-5-1 0,3 1 39,-4-1 1,0 4 235,-3-1-248,0 4-997,0-5 400,0 6-635,0-3 626,0 4 0,0 1 110,0 2 0,1-1 103,1 3 1,3-2-99,4 3 1,0-3 177,2 2 1,0-3-82,3 1 1,-1-2 128,1-1 0,2 0-18,-2 0 0,0-4 153,0-1 24,-4-3-47,2 0 1,-4 2 251,-3 0 0,2 1-105,-4-4 1,0 1 39,-3-1 261,0 1-347,-4-1 0,2 4-695,-4 3 379,5 1 1,-4 2-255,2 1 0,2 3 127,-2 4 1,2 2-15,1 0 1,0 3 44,0-2 1,0 2 30,0-3 1,0 0 72,0-2 0,3-1-44,0 1 1,0-1 248,-3 1-80,4-4 1141,-4-2-861,4-3 0,-3-1-199,2-1 0,-1-6-164,4-3 1,-4-4 142,4 0 0,-1 2-135,0-1 1,3 4 143,-2-2 1,1 3-457,2 1 1,-1 0 141,1 2 0,-1 3-299,1 3 0,0 0 78,2 0 0,0 2-28,3 3 1,-1 2 93,1 7 0,1-3 71,-4 3 1,5-2-10,-2 2 1,-1-3 81,1 3 0,3-3 183,3 0 0,0-5 0,-3-4 0,3-1 0,2-1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39.17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204 474 8104,'-1'-9'0,"-1"-2"511,-1 0-196,-3 3 0,4 1 40,-4 1 214,1-1-255,-8 2 0,4 1 41,-2 4-306,-3 0 49,5 0 1,-7 1-150,2 2 52,2 5 1,-2 3-282,3 3 0,2 3 248,-3 3 1,1 0-343,3 0 0,-2-2 198,7 2 1,1-5-48,2-1 0,3-1-37,3 1 1,2-1-67,4-5 1,-2-3 220,4-2 0,3-2 11,3-1 0,0-5 172,-3-4 0,3-3-65,-1-5 1,1-3 369,-3 1 1,-1-6-174,-2 0 1,-2-2 513,-3-4 0,-2-3-289,-1-2 0,-2-5-28,-4 2 1,-1-4 167,-2-2 0,-1 5 129,-1 1 1,-3 4 23,3 4 0,0 5 199,-1 7-465,4 4 1,-2 7-151,1 5 1,2 3-903,-2 3 0,2 2 265,1 3 0,3 4 51,0 3 0,3 4 27,0 4 0,-1 5-320,0 3 0,1 2-698,2 1 0,1 5-19,-1 3 1284,1 4 0,-1 5 0,1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1.89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102 143 8131,'0'-16'208,"-3"-1"163,1 3 0,-4 2 9,3 4 0,-3-1 159,4 1-181,-5-1 1,5 4 199,-4 3-441,5 1-32,-3 1-162,4 0 0,0 1-104,0 1 1,0 6 80,0 3 0,0 4-31,0 0 1,0 3-1,0 2 0,-3 4-75,0-2 0,0 0 86,3 1 0,0-5-166,0 2 0,1-2 37,2-1 0,2-1 29,3-2 0,1 1 133,-1-3 0,4-4-26,-1-2 1,4-4 106,-1 0 1,2-5-94,1-6 0,-3-1 326,0-7 1,-3 1-117,0-7 0,-2 3 338,0-6 1,-4 5-184,-3-4 1,-1 1-85,-1-1 1,-3 0-16,-3-1 1,-6 4 64,-5 3 1,-1 2 67,-5 3 0,1 2 101,-4 7 1,4-2 22,3 4 1,-1 1 56,3 5 0,-1 5-521,7 3 0,3 7-2105,5-1 1,2 5 649,1 1 1,1 2 1494,2 4 0,2-3 0,3 3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2.16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51 103 8288,'0'-14'0,"-4"-2"409,-1 2 1,-2 2 617,1 1 0,-1 1-297,1 2 1,1 0 193,0 3-547,3 1-101,-2 4 1,4 1-603,0 2 0,0 1 288,0 5 0,0 3-59,0 2 0,1 5-160,2 1 1,-2 3-323,2 0 1,0 1-355,0 2 0,1 2 417,-1 0 0,-2 1-361,2-4 1,-2 1-54,-1-1 930,0 4 0,3-2 0,2 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2.45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9 212 8207,'-1'-18'0,"-2"-2"0,2 2 667,-1-1 0,1 0-197,1-1 0,0 5-221,0-2 0,3 6-16,3-1 0,3 0-255,2 1 0,-1 2-63,4 4 1,0 3-191,0-1 1,3 3-143,0 3 1,0 1 233,2 5 1,-2 0-298,-3 3 0,0 1 143,-3 4 0,-4 0 108,1 0 0,-5 0 81,0 0 1,-3 0 122,-3 0 1,-2-3 13,-3 0 0,-5-3-128,-1 3 0,-2-3 139,-1 0 1,-2-3-74,-1-2 1,0 1 72,3-4 0,0-1 0,0-2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2.71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52 85 8328,'-4'-11'765,"-2"-1"1,-1-2 120,-2 3 0,4-1 270,-1 4-216,4 0 1,-3 3 166,3 2-696,1 2-422,-3 1 0,4 1-410,0 2 1,3 5 292,0 6 1,0 2 183,0 1 1,-2 4-279,2 2 1,-2 2 63,-1 3 1,0 0-284,0 3 0,0-1 119,0 1 1,0 2-577,0-2 0,0-1 52,0 1 1,0 0-969,0 0 1814,0-6 0,0 0 0,0-4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3.06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9 162 8318,'0'-13'-16,"-1"-3"650,-2 2 0,2 2-157,-2 0 0,2 3 435,1 0-641,0 1 1,5 0-434,4 3 1,3 0-37,5 2 0,3 2-244,-1-2 1,5 2-211,-1 1 1,-2 0 373,2 0 0,-1 0 9,0 0 0,-2 0-47,-6 0 1,-2 0 257,-3 0 0,-4 0-149,1 0 0,-4-1 1702,1-1-785,-2 1 1,-1-7 293,0 2 1,-1 3 1013,-2 0-1380,2-2 0,-3 3 348,4-3-475,-3 3-1000,2-2 502,-3 4 1,4 1-290,0 2 1,-1-1 47,-2 3 1,2 4-225,-2 2 1,2 3-337,1-2 1,0 3 285,0-1 0,0 2-695,0 1 0,1 0 81,2 0 1116,-2 0 0,7 0 0,-4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3.26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26 77 8273,'-7'-17'0,"1"0"0,0 4 2542,3 2-1238,0 1-914,3 6-1798,0 0 0,4 5 603,1 2 1,4 5 804,2 6 0,2 2 0,4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1.78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119 51 8166,'-8'-8'-324,"3"-1"0,-3 1 945,3-1 1,-3 4 273,0 3-530,-1-3 0,1 4-173,-1-2 1,3 2-160,1 1 1,3 1-198,-1 2 0,-1-1 161,1 3 1,1 4-19,2 2 0,-3 4 92,0-1 0,0 5-30,3 1 1,0 6 19,0-4 1,0 5-60,0-1 1,0 3-37,0 5 0,-1 0-142,-2 0 0,2 0 38,-1 0 1,1 0-181,1 0 0,0-1-275,0-2 0,0-2 263,0-4 0,0-3-111,0-2 441,0-2 0,-4-1 0,-1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3.86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43 152 8183,'-1'-16'748,"-2"2"1,-2-1-467,-3 4 1,2-1 325,1 4-238,-1-1 1223,1 5-1146,2 0-839,3 4 0,0 1-16,0 2 1,2 4 235,1 4 0,3 2-105,-3-2 1,3-1 90,0 4 0,-1-3 26,0 0 1,-3-1-53,1-2 1,1 1-30,-1-1 257,-1 1 0,-1-2 616,2-1 1523,-2 1-1610,3-6 1,-4 2-316,0-6 1,-1-4 15,-2-5 0,2-3-241,-2 1 0,2-2-13,1-1 0,3 0 9,0 0 1,4 0-66,-2 0 0,3 3-281,0 0 0,1 4-338,-1-2 1,1 6 284,-1 0 1,1 4-313,-1-1 0,1 3 214,-1 3 0,1 6-6,-1 5 1,-2-1 191,-1 1 1,-2 0 115,3 3 0,-4 0 39,1 0 0,-2-4 134,-1-1 1,0-3 443,0 0-308,0-1 1839,-4-3-1462,3-1 0,-4-5 83,2-2 0,2-2-139,-1-3 0,1-1-391,1 1 1,3-4-3,3 1 1,2-1-40,0 0 0,1 3-287,-1-2 0,1-2 132,-1 2 0,1 3-390,3 2 0,-3 4 171,2-1 0,-1 2-96,-2 1 0,3 2 126,-3 4 1,3 1 70,-6 7 1,0 0-59,1 3 0,-5 1 115,2 1 0,-2-1 212,-1 2 0,-4 2 0,0-1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4.070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34 43 8183,'-7'-8'660,"1"-1"0,0 1 390,3-1 0,-1 5 210,1 1-1315,2 2 150,-2 1-77,3 0 1,0 7 75,0 1 1,0 2-444,0-1 0,0 3 220,3 2 1,-2-1-768,2 2 1,1-4 895,-1 3 0,3 0 0,-1 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4.255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25 52 8306,'-5'-9'433,"-1"1"0,4-1 556,-1 1 0,0 2-1204,0 0 92,0 5 1,4-3-1949,2 4 2071,5 4 0,5 0 0,4 5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6.04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25 314 8185,'-3'-12'0,"1"3"459,-4-3 1,4 6-167,-1 0 0,0 3 1151,0-2-435,0 3-59,3-2-602,0 4-1056,0 0 0,4 3 615,1 0 1,4 0-147,2-3 0,0 0-3,3 0 0,0 0-13,3 0 1,0 0 161,0 0 1,0 0-9,0 0 0,-4 0 26,-2 0 1,-1 2-6,-2 1 1,0 1 113,-3-1 1,-1-1-130,-4 3 0,0 1 283,0 3 1,-7-1-4,-1 0 0,-6 4-106,0-1 0,1 0 56,-2-2 0,4-1-49,-3 1 1,4-1 99,-2 1 0,3-1 79,0 1-432,1-1 0,2 0 6,1-3-277,3 3 279,-2-3 1,8-1-23,1-1 1,6 1-14,0-1 1,5 0-77,1-3 0,4 0-311,4 0 0,2-4 201,1-2 1,-1 0-113,4 0 1,-3-3 491,0 3 0,0-5 0,-2 5 0,-3-3 0,-6 3 0,-4 1 0,-1-1 0,-3 2 393,-1-2-199,-3-1 171,-1 2 0,-5-3-114,-2 3 0,1-2 430,-3 4 1,-1-2-172,-2 2 1,0-1-43,2 1 1,-1 2-219,1-2 0,-1 2-152,-2 1 0,1-2-11,-1-1 0,0 0-216,-3 3 0,3 4-12,-2 1 0,1 0 91,2 1 1,-1-1-399,1 4 0,0 0 180,3 3 0,-2-3-121,4 2 0,0 0 63,3 0 0,1-2-16,2 3 0,3-3 142,5 0 0,2-1 14,4 1 0,0-5 147,0-1 1,3-2-121,0-1 0,0-1 140,-3-2 0,-3-1-73,0-5 1,-4 0 340,1-3 0,-2 2-94,-3-4 0,-3 3 353,-3-4 0,0 5-109,0-1 1,0 1 40,0 2 1,-3 0-181,-3 3 0,1-2 133,0 4-657,3 0 1,-3 3 121,2 0-72,2 0 1,-3 1 60,4 2 0,0 2-30,0 3 1,0 1 90,0-1 1,1 1 20,2-1 1,-1 1-2,4-1 1,-1 1 0,4-1 0,0-2-140,3 0 1,-1-2 114,6 2 1,-2-2-75,5-4 0,1 0 42,2 0 0,-1-4-63,0-2 1,-3-5 243,1-3 0,-3-2 226,-3-1 1,-3-1 498,-5-2 0,-2 1-394,-4-3 0,0-1 280,0-2 1,0-1-232,0 1 0,-4-1 65,-2 1 0,3-1-74,0 1 1,-1 3 120,1 3 0,0 4 465,3 4-58,0 5-534,0 3-250,0 3 1,0 1-928,0 1 1,-1 4 480,-1 5 0,1 3-47,-2 3 0,1 0 53,-1 3 0,2 2 13,-2 3 1,2 1-106,1-1 1,0 1-157,0-1 1,0 3-54,0 1 1,1-1 156,2-3 1,2-2-74,3 0 1,2-5 171,1 2 0,1-4-114,2-4 0,2-2 93,-1-7 1,1 0 187,1-3 1,-1-1-32,-2-2 1,-2-5 98,-4-3 0,1-3 342,-1 3 0,0-4-176,-2 4 0,-3-3 604,-3 3 0,0-3-337,0 2 0,0 1 695,0 2-248,0 1-51,0-1-828,0 5-906,0 0 820,-3 4 1,2 4 82,-2 1 1,2 3-134,1 0 0,1 1 18,2-1 0,-1 4 79,3-1 0,1-2-23,2 0 1,-1-5 18,1 4 0,-1-2 24,4-1 1,2-1 24,2-4 0,-2 0 7,1 0 1,-1-1-34,1-2 0,-1 2 287,-1-5 0,-6 0-81,3-2 1,-5 2 388,1 0 0,-3 4-222,1-4 1,-2 3 379,-1-2-342,0 3-735,0-2 607,-4 4 136,3 0-973,-3 4 0,4 0 253,0 5 0,0-4-223,0 1 436,4 0 0,1 1 123,3-1 1,1-2 143,-1-4 1,4 3-84,-1-1 0,0 1 214,-2-3 0,2-4-84,0-1 0,1-3 211,-4 0 1,0-1-89,-3 1 0,2-3 45,-4-1 1,0 1 85,-3 2 1,-1-2 82,-2 0 1,-2 0-646,-3 6 1,-4-2 168,1 4 1,-4 1-922,1 2 0,-1 0 521,1 3 1,-1 2-524,3 4 1,2 3 45,4 2 891,-1-2 0,6 4 0,-3-3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6.41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26 109 8185,'0'-8'-132,"0"-1"132,0 1 0,-1 2 1332,-2 1-298,2 3-2063,-3-6 750,4 7 1,0 1 84,0 6 0,3 1 144,0 2 1,0 0-112,-3 3 1,0-2 80,0 4 0,0-1 49,0 2 0,-1-3 132,-2-4 0,2 1-133,-2-1 0,0 1 515,0-1 0,0-2 99,3-1 882,-4-3-924,3 2 0,-3-9 32,4-3 1,0-2-397,0-4 0,4-1 19,2-4 0,4 1-209,1-2 1,4 1 108,-4-1 1,4 5-282,-1-2 1,-1 5 115,1-2 1,0 6-591,0 0 0,1 5 72,-4 0 0,3 6-179,-2 3 1,-1 6 154,-3 5 0,0 4 188,-2 8 0,-3-2-26,-3 4 1,0-3 139,0 3 0,-4-3 310,-5 0 0,-3-2 0,-5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6.631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76 91 8206,'-13'-13'0,"-2"-3"553,3 2 0,1 1 453,3 2-380,3 2-1166,-3 0 528,7 4 1,-1 5-1033,4 2 1,0 5 216,4-1 827,0 1 0,2 5 0,0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6.829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43 8199,'0'-9'-181,"0"1"-96,0-1 0,5 4 65,4-1 0,4 4-78,7-1 0,9 2 31,8 1 0,11 0 259,5 0 0,9 0 0,2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7:57.82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77 306 8162,'-17'-5'0,"1"-4"0,2 3 0,3-3-409,5 3 1,1 2 361,3 1 754,1-1-562,-3 3 0,5-3-116,2 4-158,-2 0 1,6 0 83,-1 0 0,1 0-32,2 0 0,3 0 78,2 0 0,2 0 31,1 0 1,4 0-19,2 0 0,2-3-8,3 0 1,4-1 142,8 2 1,4 0-71,10-4 1,2 3-70,7-2 0,2 3 52,5-1 1,7-1-370,8 1 1,-3 0 291,3 0 1,0 2-127,5-2 0,3-1 117,-43 3 0,1-1 0,0 0 1,-1-1-238,4 1 1,0 1 0,0-2 0,0-1 200,2 1 1,1 1-1,1-2 1,1 0 28,3 0 1,0 0 0,-1-1 0,-1 1-21,2 0 0,0 0 1,1-1-1,0 1 13,0 0 1,1 0 0,0-1 0,1 1 69,3 0 1,0 0-1,-4-1 1,1 1-300,0 0 1,0 0 0,1 0 0,0 0 345,-1 1 0,0 1 0,0-2 1,2 1-27,0 2 1,1-1 0,-3-1-1,-1 0 31,1 2 0,0 0 1,0-1-1,-1 1-71,-2 1 0,0 0 0,1-1 0,1-1 9,1 1 1,0-1-1,-4 1 1,-1-1 15,-1 2 0,0 0 0,0 0 0,-1 0-141,0 1 0,0-2 0,0 0 0,0 0 188,2-1 0,-1 1 1,-4-1-1,-1 0-48,1 0 0,0 1 0,-1 1 1,0-1 4,-2 0 0,0-1 0,1 0 0,0 1 34,46-2 0,0-3 0,-9 3 1,-2-2 129,-3 2 0,-5-1 20,-7 1 0,-6 2-65,-7-2 0,-6 2 262,-6 1 1,-3 0-361,-5 0 0,-6 0 464,-6 0 1,-2 0-622,-4 0 0,-5 0 602,-5 0-1127,-7 0-673,-1 0 502,-4 0 545,0 0 0,0 4 1,0 1-1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01.36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271 611 8122,'-8'-3'977,"-1"0"1,1 0-1062,0 3 0,-1 1 0,1 2 1,2 5-150,0 6 1,4 10 74,0 4 1,1 5 313,1 4 1,1 6-86,1 8 0,3 4 93,4 4 0,2 3-78,0 1 1,0 3-48,-2-1 1,-1-2 22,-3-1 1,-1 2 33,-4 1 0,0 3-33,0 3 0,-4-3-173,-1 3 1,-6 2 269,0 0 0,-3 3-137,2 4 0,-2-7-51,3 0 1,0-3 15,2-2 0,4-2-39,-1 2 1,4-13 138,-1 2 0,2-14-2,1-3 0,3-8-1,0-4 1,3-4-54,0-2 0,-1-3 55,0 1 1,0-5 31,1-1 0,0-3-304,-3 0 0,1-5 192,-1 0 1,-1-1-303,3 1-202,-3-3 101,2 1 66,-4-3 266,0 3-27,0-4 134,4 0 1,1-3 222,7 0 0,1-4-146,4-2 0,6 0 31,3-5 0,5 2-172,0-2 0,6 1 81,2-1 1,4-1-240,2 3 1,2 1 67,4 3 0,7-1-38,5 1 0,6-1 17,5 1 0,5-1-220,3 1 0,6-1 202,2 1 1,9-2 177,-48 5 1,0-1 0,0 1 0,0 1 41,-1-2 0,1 0 0,0 1 0,-1 1-59,4 0 0,0-1 0,0 1 0,1 0 37,0 0 1,0-1 0,0 1 0,-1 0 11,-1 0 1,-1-1 0,0 1 0,0 0-19,1 0 1,1 0 0,0 0-1,-1 0-18,0 1 0,-1 0 0,1 0 0,0 0 30,40 0 1,3-3 17,0 3 0,0 0-6,0 0 1,-6 1-116,-8-4 1,0 2 91,3-2 1,-2-2-101,-4 3 1,-1-3 48,-7 0 1,-2-2-11,-4-1 0,0 2 10,-5-3 0,-4 2-4,-8-1 1,0 1 21,-5-1 0,-4-2-15,-8-1 0,-2 0 185,-7 0 1,-1 0 165,-4-3 1,-3 0-198,0 0 0,-3-1-112,0-2 0,-2-1-41,0-5 1,-1 1-26,1-1 1,2-3-154,0-2 1,1-5 106,-4 0 1,1-5 75,-1 2 1,1-3-110,-1 0 0,0-4 53,-3-3 0,2 0 117,-4-2 0,-1 0-107,-2 0 1,0-5 125,-3-3 0,1 2-57,-4-2 1,0 2 102,-6-3 0,2 0-77,-4-2 0,-1 1 1,-5-1 0,1 2-40,-4 1 1,1-2 18,-4-1 1,1 6-36,0-1 0,-1 7 1,1 2 1,-2 3-13,-1-3 1,1 6 16,-4 0 0,2 5-4,-2 0 0,3 5-40,-3 1 0,4 5 47,-2 0 1,0 1-77,1 2 0,-4 3 73,1 0 0,-2 6-155,-1 2 1,-3 3 98,0 0 0,-3 5-8,0 1 1,2 2-37,2 1 0,-3 4-123,0 1 1,-4 7 142,-2 2 0,2 3-6,-3 3 0,4-2-25,2 1 1,-1 3 22,1 1 1,-1-3-7,-2 0 1,0-1-6,-2 1 0,-3-2 137,-6 1 0,4-1-76,-4-1 1,1-1 87,-7-2 0,-2 2-33,0-5 1,-1 3 10,1-3 0,-2-2-10,-4-4 0,-5 1 123,3 3 0,-7-4-224,7 1 0,-8-1 100,-1 0 1,-6 2-2,3-4 0,-3 2 17,3-2 0,1 0-53,-1-3 1,-3 0 23,-3 0 1,4 0-5,5 0 1,-2 0 48,-1 0 0,0 0 2,3 0 0,7-1 172,7-2 0,3 2-110,0-2 0,4 2-84,4-2 1,4 2 12,8-2 1,-1 2 1,1 1 1,0 0-6,3 0 1,2 0-102,6 0 0,2 0 75,3 0 0,2 3-138,1 0 1,5 3-272,4 0 1,4 1 129,-2 2 0,3 3 265,1 2 0,3 2 0,1 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7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77 8194,'0'-9'-493,"0"1"0,-1-1 811,-2 1 0,1-1-4,-3 1 1,2 2 393,-3 0-439,1 5 0,-4-6-120,1 4 0,2 0-58,0 3 1,4 1-190,-4 2 0,0 2 130,-2 3 0,0 5-114,3 1 1,-3 2 123,2 1 0,0 2 38,0 1 1,-1 4-142,5-2 1,-1 3 117,3 0 1,0 1-82,0-1 0,0 2-31,0 1 0,0-2-155,0 3 0,0-1-144,0-3 0,1 3 124,2-6 0,-2 0-253,1 0 0,-1-3 138,-1 1 0,-3-2-348,1-1 693,-9-4 0,6 3 0,-8-3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1.99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68 8135,'0'-11'-41,"0"0"1,0 2-154,0 3 1,0 4-62,0-4 0,2 4 218,4-1 1,1 2 339,7 1 1,0-3-366,3 1 1,4-1-71,1 3 1,4 0-656,2 0 787,-2 0 0,7-4 0,-3-1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7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93 8194,'0'-17'0,"0"4"-143,0 2 0,1 1 65,1 2 602,-1 0-398,7-1 1,-3 3-332,3 1 1,4 3 87,3-1 0,1 2-90,0 1 1,2 0-72,2 0 1,-1 3-330,4 0 607,-1 0 0,4 0 0,-1 2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8.1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26 8302,'-8'-9'0,"-1"3"0,1 1 0,2 3 328,0-1 1,4 2-82,-4 1 0,3 4-393,-3 2 0,2 4 72,-2 1 1,1 4 51,2-1 1,3 2-185,-3 1 1,2 3 83,1 0 1,0 1-329,0-1 0,4-3 174,1 3 0,6-2-407,0-1 683,4 0 0,-2 0 0,4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8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59 8295,'0'-8'0,"0"-1"99,0 1 0,0 0 445,0-1-180,0 1-92,0 3 0,-1 1-739,-2 4 430,2 0 1,-7 5-21,3 3 1,-3 2 27,0 4 0,-1-1-163,1 1 0,-4 2-342,1-2 0,-1 2 241,0 1 1,2-1-545,-4-2 837,4-1 0,-6-1 0,2 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8.5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8295,'0'-8'42,"0"-1"1,0 4 391,0-1-155,0 0 48,0 2-328,0 0 1,4 4 65,1 0 1,3 4-176,0 1 0,4 3-70,-1 0 1,3 2 135,-3 1 1,4-1-362,0 1 1,0 1-45,-1-1 449,2 1 0,-3 0 0,4 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8.8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60 8295,'0'-9'0,"0"3"0,0 1 0,-3-1 642,0-2 1,-1 0-218,1 2 0,3 2 90,-3 1-1091,2 2 514,1-3 1,0 5 39,0 2 0,0 2 203,0 3 0,1 1-357,2-1 1,-2 3 42,5 1 0,-4 3-280,1-1 1,-2 2 81,-1 1 0,0 0-38,0 0 0,0 3-237,0-1 1,-4 2 63,-2-1 542,-1-2 0,-6 6 0,0-2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9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8191,'0'-8'258,"0"-1"-258,0 1 988,0-1-739,0 1-740,0 3 0,4 1-178,2 4 1,1 0 291,2 0 1,-1 1 376,1 2 0,3 2 0,1 3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9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17 7988,'-5'0'297,"2"0"1,4-1-335,1-2 0,4 2-452,5-1 1,3 1 488,2 1 0,5-4 0,1-1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5:49.6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26 102 8253,'-5'-9'0,"1"1"227,1 0 0,2 2 45,-2 0 1673,-2 1-836,5 0-563,-4 1-1126,4 4 463,0 0-3,0 4 0,0 1 108,0 3 1,0 3-49,0 1 0,0 3 39,0-1 1,0-1-227,0 1 0,0 0-21,0 3 1,0-3-45,0 1 1,0-2-29,0 1 1,4 1 92,1-4 1,0 1-1,1-4 0,0 1 71,5-1 1,-1-3 275,1-2 0,2-3-99,2 0 1,-2-4 161,1-5 1,-3-3 253,3-5 0,-2-1 315,2-2 1,-5 0 266,0-3 0,-2 0-401,-4 3 1,0-3-40,-3 3 0,0 1-147,0 2 1,-4 3-537,-2 3 0,-2 0-118,-3 2 1,1 0-124,-1 6 0,-1 0 331,0 3 34,-3 8 0,2 1 0,-4 8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1:12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416 153 8094,'-17'-21'-85,"0"-1"1,0 1-142,0 1 1,0 2 304,0 1 1,0 4 337,0 2 1,4 5-232,2 3-123,-2 2-94,3 1 0,-1 4 105,5 2 0,2 2-206,4 3 0,-3 3 114,-3 3 0,1 3 81,0 3 0,-1 4-32,-2 1 1,-4 5-18,1-2 0,-3-1-36,2 1 1,-2-3 12,3 3 0,-4 0 103,1 3 1,1-1-55,-2-2 1,4 2 105,-3-2 1,7-1-107,-2-2 0,6-1 10,0 1 0,2 0-46,1 3 1,0-4-3,0 1 1,4-2-16,2-3 0,1 1-7,2-1 1,-1-2 9,1 2 1,-1-7 22,1 1 0,-1-2-140,1 2 0,0-4 76,2-2 1,-1 0 122,1 0 0,1-1-32,0 1 1,3-2 11,-1 0 0,-1-1-61,1 1 0,1-1 8,5 1 0,2-5-47,3-1 0,2 1 57,1-1 1,2 0-8,4-3 0,0 0 4,0 0 1,-3 0 32,0 0 1,0 0-44,3 0 1,0 0 0,0 0 1,3 0-30,-1 0 1,2-1 34,-1-2 1,-3 2-73,0-2 0,0-1 63,-3 1 1,3 0-17,2 0 1,3 1 6,3-4 1,1 4 4,-1-4 0,1 0-48,-1-2 0,0-1 3,1 1 1,-1-2 25,1-1 1,2 2 4,0-3 1,0 2 12,-2-1 1,-1 0-20,0-3 0,1 4 118,-1-2 0,1 0-73,-1 1 0,0-1 7,1 0 0,2 2-13,0-4 0,1 3 1,-4-4 0,3 5 47,0-1 0,3-1-3,-2 0 0,-5 1-30,-4 2 1,-1-2-3,0 0 1,-1-1-10,2 4 1,-3 0-2,-3-1 0,1 1 23,-4-1 0,3 1 52,-6-1 0,1-2 62,-6 0 0,0-1 168,-3 4 0,-1-4-730,-2 1 1,-2-3 165,-3 3 0,-4-3 186,1 2 1,-4-2 251,1 3 1,-2-3-49,-1 2 0,-3-3 8,0 1 0,-4-2-117,-2-1 0,0-3-8,-5 1 1,-1-2 67,-2 1 0,-2-1-12,-1-1 0,-4 1-191,2 4 1,-7-3 89,-2 0 0,-5-2-64,-4 2 0,-1 1 85,-2 5 0,-3-2 121,-2 2 0,-6-1-71,-2 1 1,-4 2 96,-2 7 0,-6-3-150,-5 3 0,0 1-157,0 1 0,-1 2 75,-2 1 0,-2 0 125,-4 0 1,5 0-191,-5 0 1,6 1 84,-3 2 0,-4 0-173,-5 5 1,2 0-498,-8 6 1,2 1-297,-4 5 1029,47-10 0,0 1 0,-3 2 0,-1 1 0,1 0 0,0 0 0,0 1 0,0 1 0,1 1 0,-1-1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5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43 7959,'-13'-8'0,"3"-1"415,-4 1 0,1 0-61,-1 3 1,-2 1-284,5 4 1,-1 0 128,1 0 0,0 4-136,-3 1 1,4 4 118,-2 2 1,3 2-462,1 4 1,0 0 68,2 0 0,0 1-59,3 2 1,0-1-78,3 3 0,1-3 97,2 1 1,2-3 16,7-3 1,-3 1 121,3-4 1,0 1 134,-1-4 0,0-3-132,-2-2 0,-1-2 198,1-1 0,-4-1-44,1-2 0,-3-5 522,3-3 0,-4-4 156,4 1 0,-4-2-348,1-1 0,1 1 104,-2 2 1,1-2-68,-3 2 0,0-2-340,0-1 0,3 2 104,0 1 0,0 4 235,-3-1-378,0 1-553,0 5-366,0 2 1,0 4 479,0 1 0,0 3-15,0 4 1,3 3 58,-1 2 1,2 2-201,-1 1 1,-1 3 146,4 0 1,-4 0-274,4 0 685,0 2 0,2-1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2.16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35 26 8135,'-5'-4'0,"-2"2"600,5-3 0,-2 2 421,1-3-511,2 4 0,-4-1-497,2 3-975,3 0 780,-4 0 1,4 0 129,0 3 0,1 5-82,2 3 0,-2 3 116,5-2 0,-3 3-793,3-1 1,-5 2 810,2 1 0,2 0 0,0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85 8048,'0'-8'309,"0"0"0,0-1-109,0 1 0,0 2 1727,0 0-1315,0 1 1,0-4 443,0 1-722,-3 3 1,2 0-121,-2 2-1316,2 2 973,1-2 1,0 6-10,0 3 0,0 4 74,0 2 1,0 6-603,0-1 1,0 2 141,0 1 1,0 2 523,0 3 0,4 1 0,0-1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6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58 7989,'-4'-8'1424,"2"0"-1027,-3-1 1,2 1 456,-3 3-399,4-3 0,-2 6 677,4-3-1565,-3 3 1,2-1 269,-2 6 1,2 2-290,1 3 0,0 3 266,0 1 0,-3 6-532,0-1 1,0 4-6,3-1 0,0 4 723,0-2 0,-3 3 0,-2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6.7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38 7936,'-3'-10'187,"0"1"-284,-3 3 563,5-3 0,-7 5-244,3 4 0,-3 5-419,0 6 1,-1 3 7,1 3 1,-4 0 54,1 3 1,-3 1-123,2 2 1,-2 1 96,3-1 0,-1-2-687,0 2 846,3-4 0,-3 2 0,3-5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6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77 7936,'-3'-13'266,"-3"1"0,1 0 454,0 1 0,2 0 288,-3 2-666,4 4 57,-2 2-729,4 3 1,1 4 235,2 5 0,3 0-58,5 5 0,-1 0-48,5 3 0,-4 0-104,3 0 1,-3 1-281,3 2 1,1-2 220,2 2 1,-3-2 362,0-1 0,4 3 0,3 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7.1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59 8045,'-4'-13'712,"2"4"1093,-3-2-182,3 1-712,-6 2-1391,7 3 0,-2 2 368,3 6 1,0 2-234,0 3 1,0 2 18,0 1 0,0 2-167,0 4 1,0 3-85,0 0 0,2 0-49,1-4 626,0 5 0,1-3 0,1 3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7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43 7980,'0'-9'0,"-1"4"921,-2-1 0,1 1 278,-3 0-354,3-3-1582,-2 7 640,4-3 0,5 4-132,3 0 1,4 0 177,5 0 0,1 0-601,2 0 0,-1 0 311,4 0 1,-1 0-906,4 0 1246,-1 0 0,0 0 0,1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7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85 8057,'-5'-8'117,"1"-1"0,1 4 591,0-1 0,-2 1 253,2-4 277,-4 1 19,6-1-44,-2 1-202,3-1-219,0 4-1270,0 2 464,0 3-370,0 0 0,0 4 284,0 5 0,0 3-287,0 5 1,-3 1 104,0 2 1,0 1-306,3 5 1,0-1-250,0 1 0,1 3 836,2 2 0,2 6 0,3 1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34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35 8340,'-9'-4'-171,"1"-1"1,-1-2-1,2 0 1262,1 2-472,2 3-1940,1-2 835,2 4 0,-2 1-15,6 2 1,2-1 500,7 3 0,1 5 0,4 3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35.0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52 8337,'-8'-9'0,"-1"1"-175,1-1 0,0 1 379,3-1 712,-3 4-1263,7 2-490,-3 3 0,5 1 379,2 1 1,-1 3 457,4 4 0,-1-1 0,4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8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161 119 8015,'-8'-13'0,"-1"-2"501,1 4 0,-1-3-129,1 2 0,-2-2 341,-1 3 0,2 1-254,-3 4 1,3-1-368,0 4 0,1 1 111,-1 2-342,1 0 0,0 4-581,3 5 1,-2 3 440,4 5 1,-2 3-96,2 0 1,0 3 90,3 0 0,0-2-77,0 2 0,0-4 24,0 1 1,1-2 138,2-1 1,1-1 46,5-2 1,-3-3 48,-1-5 0,1-3 119,2-3 0,1 0 208,-1-3 1,1-3 446,-1-5 1,0-2-368,-2-4 0,1 0 364,-1 0 1,-3-3-246,0 0 0,1 0 216,-1 3 1,0-2-229,-3-1 1,0 1-35,0 5 1,0 2-64,0 3 0,0 1 184,0-1-1277,0 4 631,0 2-610,0 10 0,0 3 398,0 7 1,1 0-89,2-1 0,0 2-111,3 2 0,1-1-249,-1 4 0,-1-1 334,0 4 1,1-2-237,3-1 708,-5 1 0,8 2 0,-3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2.35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52 8099,'0'-13'0,"-1"4"512,-2-2 1,2 4 362,-1 1-853,1 5-438,1-3 0,0 5-574,0 2 0,1 1 990,1 5 0,3 3 0,4 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8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8020,'0'-9'874,"0"1"-655,0 0 0,0-1 1908,0 1-719,0-1-216,0 1-1097,0-1 64,0 4-1957,0 2 1451,0 3 0,0 3 171,0 3 1,0 4 62,0 2 0,0 3-665,0-1 1,0 2-115,0 1 892,0 0 0,0 4 0,0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9.1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59 7999,'0'-8'984,"-3"2"-493,0 1 270,0-1 1,1-2 206,-1-1-917,0 4 1,3 1 183,0 1-1620,0 2 770,0-3 1,4 4 371,1 0 0,3 0-96,0 0 0,1 3 114,-1 0 1,0 3 31,-2 0 1,0 2-74,-3 0 1,3 1 473,-4-1 0,1 3-178,-3 1 0,-1 2 343,-1-3 1,0 3-153,-4-3 0,1 2 32,0-2 0,-2-2-99,4 3 1,-2-3-93,2 0 1,0-1-281,3 1 1,6-4 108,3 1 0,8-4 109,0 1 0,9-6 0,1-2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9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35 8484,'0'-9'1038,"0"4"-718,0-1 0,-3 3-103,0-3 1,0 5-228,0-2 0,1 2 108,-4 1 0,1 4-136,-4 1 0,1 6-1,-1 4 0,1 2-189,-1 2 1,-2 0-57,0 4 1,-4-3-321,4 2 0,0 0 604,2 1 0,-3 1 0,-1-2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9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51 8023,'-5'-8'0,"-1"0"0,3-1 975,-2 1 0,3 2 876,-1 0-886,2 4-2080,-3-1 995,3 3 1,1 1-33,6 5 1,1 0 159,2 5 0,2 1-679,1 0 0,2 3 3,-3-1 0,3 1 668,-3-1 0,8 6 0,-1-2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49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77 8003,'-1'-8'0,"-1"-1"0,1 1 1022,-2-1 0,2 1-397,1-1 0,0 4-28,0-1-495,0 4 0,4-4-223,1 3 1,0 0-12,1 3 1,-1 0 190,4 0 0,-4 1-665,1 2 0,-1-1 376,0 3 1,2 1-454,-4 2 1,0 1 215,-3-1 1,0 4 305,0-1 1,-1 3 56,-2-3 0,-2 4 226,-3-4 0,2 3 134,0-3 0,1 2-177,-4-2 0,4-2 98,-1 3 1,4-6-79,-1 0 1,2-1 71,1 4 0,2-4-264,4-3 1,3-1 92,8-1 0,8-3 0,1-2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0.1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 7953,'0'-8'0,"0"2"0,0 1 0,0 2 0,0-3 0,0 4 0,3-2 0,3 4 0,4 0-132,2 0 0,3 0 72,-1 0 1,2 0-954,1 0 1013,4 0 0,-3 0 0,2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0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69 7953,'0'-9'967,"0"1"0,0-1-226,0 1 1,0 2 629,0 0 123,-3 1-590,2-4-345,-3 5-87,4 0-1446,0 4 890,0 0 1,0 4-60,0 1 1,0 4-195,0 2 1,0 3-343,0 6 1,1-1-59,2 3 1,-2 2 240,1 4 1,0-1 495,1 1 0,-2 2 0,3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0.9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7936,'0'-4'546,"0"-4"236,0 7-1159,0-3 1,0 3-51,0-1-69,4 1 0,0-3 496,5 4 0,3 0 0,1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1.0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17 7951,'-5'-3'462,"1"2"-1362,4-7 0,1 7 189,2-2 711,2 2 0,7 1 0,1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1.2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 7936,'0'-4'1164,"0"0"-2410,0 0 550,0 3 191,0-3 0,1 4 505,2 0 0,2 0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40.60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60 77 8153,'-6'-4'546,"0"-1"1,4-3-402,0 0 1,-2-1-117,1 1 1,-3-1 849,4 1 1,-4 2-291,3 0 0,-1 5-36,1-2-69,2 2-912,-2 1 1,3 4 259,0 1 1,-3 9 57,0 3 0,0 7-13,3 1 1,0 5-262,0 7 1,0-1-444,0 4 1,1-1 342,2 4 1,2 3 483,3 2 0,4 2 0,2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2.66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51 8350,'-5'0'73,"0"0"-160,3 0-235,1 0 377,-3 0-104,4 0 87,0 4 0,1 1-74,2 3 180,-2 1-154,6-1 1,-5 0 811,4-3-91,-4 3 210,1-7-12,-3 3-566,0-4 1,0-4-161,0-2 0,3-1 93,0-2 0,4-2-473,-2 0 1,3-1-46,0 4 0,2-3-273,1-1 0,-1 2 99,4 4 0,1 2-306,2 4 0,0 1 277,-1 2 0,1 4-101,-3 7 0,0 1 546,-6 8 0,6 3 0,-4 4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1.4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 7980,'0'-4'479,"0"0"223,0 0-571,0 3 0,0-3-407,0 1 1,4 2-60,2-2 1,5 2 145,3 1 1,5 0-492,1 0 0,7-1 680,1-2 0,4 2 0,2-2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1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60 8102,'-5'-8'1057,"-2"-1"-787,6 1 1,-3 2 100,4 0 1,0 4 673,0-4 212,0 4-338,0-2-405,0 1 0,1 2 283,2-2-534,-2 2-310,3 1-196,-4 0 1,0 4 312,0 1 1,1 6 65,1 0 1,-1 4-710,2-1 1,-1 5 250,1 1 0,-2 3-926,2 0 0,0 1 6,0 2 1242,4 3 0,-6 1 0,3 4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2.5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204 179 7942,'0'-17'0,"0"0"339,0 0 1,-4 0-85,-1 0 1,-3 0 381,0 0 0,-4 4-167,-3 1 1,0 3-27,1 1 0,-2 0-109,2 2 0,2 3-87,1 3 0,-2 0-451,2 0 1,0 6 211,2 3 0,4 5-513,-1 0 0,3 5 315,-3 1 0,5 2-361,-2-2 0,2 3 81,1 0 0,4 1-2,1-2 0,3 2 87,0-4 1,1-1 67,-1-2 1,3-1 162,1-1 0,2-4-51,-3-6 0,3-1 187,-2-4 1,2-1 186,-3-2 1,0-2 196,-2-6 1,-1-6 375,1-2 1,-2-5-374,-1 2 1,1-3 446,-5 0 1,4 0-307,-3 2 0,0 0 50,-3 3 0,0 1-155,0 5 0,0 2 273,0 3-459,0 1 1,-1 3-474,-2 2 0,2 3-157,-2 3 1,2 2-450,1 3 1,0 5 294,0 1 1,1 5 239,2 0 0,-1 5-289,4-1 0,-4-2 155,4 2 1,-1 0-6,0 2 1,3 0 15,-2 1 447,1-1 0,2 1 0,-1-1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2.9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77 7991,'0'-9'0,"0"1"0,0-1 1867,0 1-1270,-4-1 1,2 1 1096,-4-1-767,5 5-409,-3-4-1934,4 7 1221,0-3 1,0 8 200,0 2 0,0 1 98,0 2 1,0 3-963,0 2 1,3 2 291,-1 1 0,4 0-1241,-3 0 1807,3 0 0,-1 4 0,4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3.2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8012,'-3'-9'353,"2"1"1,-6-1 1400,4 1-1194,0 3-944,3 1 124,-3 4 0,2 4 143,-2 2 0,2 1-136,1 2 0,0 0 91,0 2 1,0-1 11,0 1 1,0-1 0,0-2 1,0 1-447,0-1 1259,0-3-521,0 2 0,1-6 627,2 2-568,-2-2 0,5-5 175,-3-1 0,3-3-67,-4 0 0,4-2-245,-3-1 0,4 1-42,-2-1 0,3 1-174,0-2 0,1 6-304,-1-3 1,1 4 263,-1-1 0,3 2-294,1 4 1,2 0 197,-3 0 1,1 5-369,-4 3 0,0 2 228,1 4 1,-2-1 426,-1 1 0,2 6 0,-4-2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3.5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120 51 8049,'0'-9'578,"0"1"-231,0-1 1198,0 1-511,0-1-1626,0 5 1,0 1 319,0 6 1,-1 2 271,-2 7 0,-1 4-340,-2 3 1,-2 5 121,0-1 0,-1 1-181,-2 2 1,-1-4-111,0 1 509,-3-4 0,2 9 0,-4-2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3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65 7956,'0'-14'0,"-1"2"681,-2 4 1,2-1 199,-2 1-1193,2-1 218,1 5 1,0 4 70,0 5 1,4 3 71,2 0 1,4 5-185,2 1 1,0 2-96,-1 1 1,0 2-211,3 1 0,-3 0-799,3-3 1239,-4 0 0,6 4 0,-2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4.1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7956,'-4'-8'0,"3"-1"381,-2 1 1,1 0 497,0 3 206,1-3-2462,-3 7 1013,4-2 0,0 6 202,0 3 0,0 1 116,0 2 1,1 2-152,2 1 0,-2-1 90,1-3 0,-1 1 73,-1-1 1,0 1-38,0-1 0,0-2 94,0 0 0,0-4 1541,0 4-743,0-4-329,0 2 1,1-4-119,2 0 0,-2-4-335,2-2 1,2-2 165,0-3 0,0 1-370,1-1 1,-1 1-55,4 2 1,-4-1-219,1 1 0,0 3 56,2 2 1,1 0 105,-1 0 0,1 1-121,-1 5 1,0 1 85,-3 5 0,3 2-265,-2 1 1,-3 3-35,0-1 609,-2 2 0,3 1 0,1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4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 7998,'0'-9'698,"0"1"1,0-1-379,0 1 0,3-1-156,0 1 0,6 0-422,0 2 1,2 0 96,0 3 0,3 0-529,3 3 0,2 0 105,1 0 1,1 1 584,-1 2 0,-2 2 0,2 3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4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 9020,'12'0'206,"2"0"-468,3 0 262,3-3 0,6-2 0,4-4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2.96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238 43 8042,'-2'-8'275,"-1"-1"0,-3 1-290,3-1 335,-3 5 0,1 0-202,-3 4 0,-1 1-134,1 2 0,-2 5-63,-1 6 0,-1 3 181,-3 3 1,-1 1-195,2 1 0,1 3-219,-1-3 0,1 2-24,-1-1 1,1 0-677,5-3 1011,-1 0 0,-3-3 0,-1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5.3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77 8000,'3'-13'0,"-2"0"0,3 5 599,-4-1 0,0 1-161,0-1 0,0 4 876,0-1-497,0 4-274,0-1-938,0 3 1,0 0 285,0 3 0,0-1 103,0 4 1,0 0 161,0 6 0,0-2-165,0 4 0,0-2-6,0 2 0,0 0-172,0 3 1,0 0 61,0 0 0,0 0-105,0 0 1,-1-1 78,-2-2 0,1 1 86,-3-4 1,2 3-41,-3-2 0,4-1-119,0-3 311,-3 1 91,4-4 1,-4-2 266,2-3 0,2-1-221,-1-1 0,2-3-106,2-4 0,3 1-257,4-1 1,-1-2 95,1 0 1,2-1-173,0 4 1,1-3 10,0-1 1,-2 4-12,4 2 1,-3 2 18,0-2 0,1-1-221,-1 4 0,2 1 53,-2 2 0,-2 0 56,3 0 1,0 3 118,-1 3 0,-2 2-13,-4 0 0,-3 1 208,1 3 1,-2-2-39,-1 4 0,0-3 230,0 0 1,-7-2-31,-1 0 1,-5-2-84,1-1 1,-3 1-140,1-5 1,-2 1 66,-1-3 0,3 0-277,0 0 0,4 0 101,-2 0 0,6 0-526,0 0 689,4-3 0,-2-2 0,4-4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5.5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59 8000,'0'-8'743,"4"-1"0,-3 1-223,2 0 0,-1 2 814,1 0-901,-3 4 0,4-2 289,-4 1-269,0 2-563,0-3 1,0 8-41,0 1 1,0 3-43,0 1 0,0 3-817,0 2 1,0 3 502,0 3 1,0-2 505,0 1 0,4 3 0,1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9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230 145 8078,'0'-21'0,"0"3"0,0-1 0,0 2 624,0 3 0,-4 0-101,-2 3 1,-4 3-89,-1-1 0,-5 2-377,2 4 1,-2 0 75,-1 3 0,-2 1-121,-1 2 1,0 2 144,3 7 0,3-2-398,0 4 0,4-3 177,2 4 1,0-1-291,6 3 1,-1 2 28,3 1 1,0 0-89,0-3 0,3-3 76,3 0 0,2-1 82,0 2 1,1 0 89,-1-4 1,2-3-3,1-2 0,-1-3 127,4 3 0,-3-5-111,0 2 1,-2-3 344,0-3 1,-1-2 86,1-7 0,-2 2 97,-1-4 1,1 3 298,-5-3 0,4-2-300,-3-3 0,0 4 76,-3-2 0,0 2-46,0 1 1,0-1 127,0 4-65,0 0-361,0 2-381,0 4 0,-1 2-585,-2 3 1,2 3 368,-2 3 1,2 5 230,1 4 1,3 0-84,0-1 0,1 5 9,-1-2 0,-2 1-106,5-1 1,-3 0 62,3 0 0,-4 1-39,4 2 1,0-2 411,2 2 0,1-2 0,-1-1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9.9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9 103 8078,'0'-14'0,"0"2"0,-2 4 1019,-1-1-681,0 1 0,3-1-103,0 1 0,0 2-220,0 0 0,1 4 76,2-4 1,-1 4-413,3-1 0,-2 1 192,3 0 0,-3 1-701,2-2 633,1 2 0,2 2-176,1 2 0,-3 0 84,-1 3 0,-3 2 196,1-3 1,1 6-62,-2 0 0,1 1 107,-3-1 0,-1-1 149,-1 1 0,0 1-57,-4 0 0,0-1 190,-2-2 0,2-1-91,1 0 0,2 0-16,-3-2 0,4 1-155,-1-1 1,1-2-64,0-2 27,1 3 1,-2-4 75,6 2 0,2-2-223,7-1 0,-1-1 11,6-2 199,-2 2 0,6-10 0,-4 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0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8078,'-5'-4'614,"-2"0"1,5-4 164,-4 2-187,4-1-123,-1 2 29,3 0-249,0-2 1,0 6 218,3-2-219,2 2 1,4 1-1,-1 0 0,0 0-15,1 0 1,-2 1-2458,-1 2 1,2 1 1067,-3 1 0,-1 3 880,-1-2 137,-2 1 1,-1 4 179,0 1 1,0-1 15,0-2 0,-4 0 143,-2 2 0,0-1-34,0 1 0,0-4 182,3-2-296,-4 1-6,6 2-62,-3 1 0,5-2 55,2-1 0,3-2-217,5-4 1,2 0 176,4 0 0,4-4 0,1-1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0.6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26 7975,'-4'-8'423,"2"2"-170,-3 0 81,3 4 0,-3-1-61,2 3 1,1 1-706,-3 1 1,-1 6 237,-2 3 0,-1 4 178,1-1 1,-1 5-174,1 1 1,-4 3 108,1-4 1,-1 4-165,0-3 1,2 1-72,-4-2 315,4-5 0,-3 6 0,5-7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0.8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51 7975,'-4'-8'201,"0"-1"1,1 1 462,0-1 1,0 4 279,3-1-2042,-3 4 794,2-1 0,-2 3 102,6 3 0,-1 2 222,3 3 1,4 2-41,2 1 1,3 1-230,-3 3 0,5 1 72,-2-2 0,2 2-310,1 1 0,1 0 487,1 0 0,-1 0 0,3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1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77 7975,'0'-8'156,"0"-1"39,0 1 1,-2-1 340,-1 1 0,0 2 255,3 0-885,0 1 1,0-1 41,0 0-284,0 5 0,4-3 170,1 4 0,0 0-197,1 0 1,-1 3 146,4-1 0,-4 5-21,1-1 1,-1 1 58,0 2 0,-1-1 16,-4 1 0,0 2 317,0 0 0,0 1-94,0 0 0,-4-3 187,-1 3 0,0-3-92,-1-1 1,4 1 75,-4-1 0,4-2-102,-1 0 1,-1-1-123,2 4 0,-1-4-71,3 1 1,4-4 129,1 1 1,7-2-458,2-1 0,5 0 24,4 0 366,2 0 0,8-8 0,1-1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1.4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26 7975,'-5'-5'559,"-1"-1"204,4 4-589,-2-6-579,4 8 1,4-4 236,2 4 1,5 0 110,3 0 0,2 0-342,1 0 1,3 0 125,0 0 1,1 0-382,-2 0 654,-1 0 0,3 4 0,-4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1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7975,'0'-8'260,"0"-1"-217,0 1 0,0 2 907,0 1 1,-1-1-388,-2-2 0,2 2-4,-1 0 0,1 3 301,1-2-813,0 3-374,0-2-156,0 4 0,-1 1 384,-2 2 1,2 2 148,-2 3 0,2 4-315,1 2 0,0 3 3,0 3 0,0 2-410,0 3 0,0 1 205,0-1 0,0 3-322,0 1 0,-3 0 789,1-1 0,-1 2 0,3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3.17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69 8042,'-1'-14'200,"-2"3"1,2 1 251,-2-2 1,2 6 635,-2-3 905,2 7-2184,-3-2 194,4 4 1,4 4-157,1 1 0,4 7 124,2 2 1,0 0-340,3 3 0,0-2 73,3 5 0,0-2-122,0 2 0,0 1-9,0 2 426,0-3 0,3 1 0,2 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2.1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8013,'0'-5'1094,"0"-1"-2547,0 4 305,0-6 1148,0 8 0,4-4 0,2 4 0,4 0 0,1 0 0,4 4 0,-1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2.2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7979,'0'-9'-22,"0"4"337,0-1-188,0 4 216,0-5-1829,0 6 1486,4-3 0,5 0 0,4-1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2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26 7992,'0'-9'-57,"0"4"47,0-1 0,-1 4-272,-2-1 264,2 2 1,-2 1 17,6 0 0,2 0 0,3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2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51 8008,'-4'-8'1250,"-2"-1"-340,2 5 73,-3-4-977,6 7 0,-2-2-419,6 3 0,3 0-50,5 0 0,5-1 289,4-2 1,3 2-419,0-2 1,1 2 302,2 1 0,-1 0-247,1 0 1,-2 0 535,-1 0 0,-3 0 0,1-4 0,1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3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 8008,'0'-9'-418,"0"1"348,0-1 0,-3 1 1002,0-1 0,1 1-355,2-1 1,0 4 166,0-1 1,0 3-264,0-2 1,0 2 656,0-3-347,0 4-540,0-2-12,0 4-1517,0 0 1033,0 4 1,0 1-127,0 3 0,0 5 77,0 1 0,0 3-343,0 2 1,0 0-49,0 4 1,0 0-187,0 2 0,0 1-194,0 3 1065,0-3 0,3 7 0,2-3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7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0 119 8022,'3'-17'0,"0"0"0,0 4 537,-3 2 0,0-1 17,0 0 1,0 1 1007,0 3-697,0-1-255,0 4-536,0 2 153,0 3-684,0 0 0,0 3 285,0 3 1,0 5-122,0 3 1,0 2 125,0 1 0,0 0-33,0 0 0,0 1-128,0 2 0,0-2 36,0 2 0,0 0 97,0-3 0,0 1 78,0-4 0,0 3-21,0-1 0,0-2-47,0-3 193,0-2 0,0-3 1309,0 0-1023,0-4 0,0 0-133,0-4 0,0-3-35,0-4 0,0 0-82,0-2 1,1 0 119,1-3 0,0 4-270,4-2 0,0 3 98,2 1 1,1-1-270,-1 1 0,0 0 109,1 2 0,3 0-264,2 3 0,0 0 77,0 3 0,0 0-1,3 0 1,0 0 81,0 0 0,-4 4 65,-2 2 0,-1 1 131,-2 2 1,-3 2-70,-2 0 1,-3 1 216,-3-4 0,-3 1-55,-5-1 1,-3 0 159,-6 1 0,1-3 1,-4-1 1,1-3-86,-4 1 1,6 1-51,3-1 0,1-1-13,4-2 0,4 0-429,2 0 401,4 0 0,6-3 0,6-2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7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51 8003,'0'-8'193,"0"-1"81,0 1 0,0 2 174,0 0 1,0 3 232,0-2-1306,0 3 487,0-2 1,1 4-292,2 0 0,-1 0 213,4 0 0,-1 0-82,4 0 0,-1 4 110,1 2 1,-4-2-6,1 2 0,-4 1 46,1 4 1,-2-2 222,-1 3 1,-1-2 163,-2 1 0,-2-1-135,-3 1 0,-1 1 201,1 0 1,-1-2-106,1-4 0,0 1-15,3-1 1,-2-2-138,4 2 1,0-3 24,3 3-83,0-5 0,8 3 80,3-4 1,9 0-604,5 0 0,5-1 54,3-2 478,1 3 0,4-8 0,1 3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4.2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254 86 7983,'-4'-16'16,"-1"1"0,-4 0-189,-2 4 0,-2 0 625,-4 2 0,0 5-210,0 1 1,-4 2-123,-1 1 1,1 5-129,1 3 0,3 1-1,3 6 0,-1 0-211,4 4 1,2-1 78,3 2 1,5-2-31,-2-1 0,6 3 95,2 0 0,6-1-42,0-2 0,4-3 18,-1 1 0,5-5-141,1 1 1,0-4 159,-3-2 0,-1-3-2,1 1 1,-2-3 273,-1-3 0,-4-1-74,1-5 0,-1 0 280,-2-3 1,-2-2-161,0-5 1,-4 0 294,4-4 1,-4 3-172,1-2 0,-2 3 163,-1-1 0,0 2-151,0 1 0,-3 4-108,0 2 0,0 1-158,3 2 229,-4 3-1040,4 1 1,-4 11 400,4 1 1,1 7-81,2 2 1,-2 1 107,5 5 1,-4 0-286,1 2 0,1 3 149,-2 1 1,4-1-221,-3-3 0,1 3-109,-2 1 740,-1-5 0,7 1 0,-3-4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4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25 103 7983,'-4'-9'0,"2"-2"-80,-3-1 0,3 1-19,-1 3 1,1-1 1597,-1 1-1139,2-1 1,-2 2-354,6 1-231,2-1 0,3 6 101,1-2 0,-1 2-32,1 1 0,-1 0 69,1 0 1,-3 4-205,-1 1 1,-2 3 16,3 0 0,-4 2 118,0 1 0,-1-2 199,-1 3 0,0 0-99,0-1 0,-3 4 158,-3-1 1,-2-1-91,0-2 0,-1-2 122,1 0 0,2 2-84,1 1 1,0-4 12,-1-2-18,-1-1-55,6 4 0,-2-4-164,6 1 0,5-4 58,6 1 0,3-2-702,3-1 817,2-4 0,7-1 0,1-3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4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52 7983,'-4'-9'0,"-1"1"0,-2-1 716,1 1 0,1 3 567,3 2 84,1-2-988,-3 4 71,4-2-1180,0 3 633,0 0 1,0 3-99,0 3 1,0 2 161,0 0 1,0 1-139,0-1 1,0 1-31,0-1 1,0 1 45,0 3 0,-3-3-25,0 3 1,0-3 81,3-1 1,0 1-45,0-1 1,0-2 88,0 0 1,0-3 457,0 2-246,0-3 259,0 2 1,0-5-163,0-2 1,0-2-23,0-3 1,3-3-269,0-1 1,4-2 131,-2 3 1,2-3-219,-1 2 1,1-2 69,-1 3 1,1 0-393,2 2 1,-1 2 139,1 1 0,2-1-311,0 5 0,1 0 199,-4 4 1,1 1 5,-1 6 1,2 1 30,-1 7 0,0 1 142,-6 2 1,0 1 234,-3 1 0,0 6 0,0-1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3.92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145 365 8066,'-5'-8'-269,"-2"-1"0,6 1 944,-2-1-336,-2 1 1,2-1 26,-3 1 1,-1-1-71,4 1 0,-3 2-129,0 1 0,1 2 168,0-3-219,-1 4-234,-2-1 0,-1 3 100,1 0 0,2 0-225,0 3 0,2 2 126,-2 3 0,-1 2-129,1 1 1,2 0 80,1 3 1,-1-3-27,2 3 1,-1-3 9,3 4 1,0-5 11,0 1 1,4 1 121,1 0 0,0-2-51,1-4 0,-1 0 53,4-3 0,-1 0 111,1-3 1,-1 0 236,1 0 0,-4-4-107,1-1 1,-1-3 115,0 0 0,2-5-67,-4-1 1,3-3 12,0-3 1,-2 2 3,-1-5 0,0-1 116,0-4 1,3 2-4,-3-2 0,0-2-96,-3 2 0,0 1 133,0 4 1,0 0-100,0 3 0,0 3-14,0 3 1,-3 3 179,0 0-225,0 5 0,2 3-456,-2 3 225,2 0 1,-2 1-950,3 1 1,0 3 482,0 4 0,0 3 101,0 2 0,0 2 52,0 1 0,0 4-48,0 1 0,2 3-112,1 0 1,0 2-161,-3 1 1,0-1 39,0 4 1,0 0-99,0 3 668,0 0 0,4 0 0,1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5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39 8761,'0'-8'366,"0"-1"-308,0 1 1,0 2-47,0 0-243,-4 5 0,0 1 121,-5 5 0,1 7 62,-1 5 1,-3 1-152,-2 5 1,-2 0 84,-1 2 1,3 0-392,0 1 0,0-1 505,0 1 0,-2-5 0,3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5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82 8029,'0'-14'0,"0"-1"84,0 4 1,0-3 336,0 2 1037,0 5-427,0-1-1531,0 7 0,3 2 227,0 8 1,4 0 82,2 5 0,0 1 154,5 2 0,-2 2-417,2 1 0,1 3-79,5-3 0,-3 2 532,3-2 0,2 3 0,0-1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5.8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69 8029,'0'-9'192,"0"1"0,-3-1 388,0 1 0,0-1-102,3 1 0,0 2 92,0 1-436,0 3 236,0-2-921,0 4 1,0 1 411,0 2 0,0 1-79,0 5 1,0-1 18,0 1 1,0-1-101,0 1 0,3-1 108,0 1 1,0-1 86,-3 1 0,0-4 194,0 1 1,0-3-81,0 2 1,0-2 390,0 3-271,0-4 1,0 3 1358,0-3-1068,0-1 1,0 2-209,0-6 1,0 1-340,0-3 1,4-2 111,1-4 1,0 1-251,1-1 1,-1 1 147,4-2 0,-1 6-84,1-3 0,-1 3-27,1-3 0,0 5-398,2 1 0,-1 2 173,1 1 0,-1 4-2,-2 1 1,0 6 52,1 0 0,-1 4 401,-3-1 0,3 2 0,-4 1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6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 8013,'0'-8'693,"0"0"1,0-1-179,0 1 1,0-1-547,0 1 0,0 2-165,0 0 1,1 4-124,2 0 0,5-2-264,3 1 1,4 0 253,-1 3 1,2 0-747,1 0 1075,0 0 0,4 4 0,0 1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6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8374,'4'0'17,"4"0"-157,-2 0 140,1 0 0,5 0 0,2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7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9 7982,'-9'0'-297,"3"0"197,1 0 338,3 0 0,-3 0-202,2 0-200,2-4 1,1 3-3,6-1 1,5 1 141,3 1 1,7 0-771,5 0 794,-1 0 0,12 0 0,-2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8.5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8077,'0'-9'-366,"4"1"-515,-3 3 234,2 1 440,-3 4 0,3 1 207,0 2 0,4 2 0,-6 3 0,2 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8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8077,'0'5'-1131,"0"-1"904,0-1 0,0-1 227,0 4 0,0-1 0,0 4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8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0 8077,'-5'0'-727,"-1"0"275,4 0 198,-5 0-42,2 0 1,0 1 295,2 2 0,2-2 0,1 6 0,0-2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09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170 144 8019,'0'-14'2,"0"0"0,3 4 189,0-1 1,0-2 37,-3 2 1,0 0 42,0 2 1,-1 1-16,-2-1 0,2 1-30,-2-1 1,-1 4 0,-2-1 1,-1 4-174,-2-1 0,1 2 106,-1 1 1,1 1-310,-1 2 1,-3 2-22,-2 3 1,1 5-140,-2 1 0,4 2-7,-3 1 1,5 0 148,0 0 1,2 0-39,4-1 1,0 1 98,3 0 1,0-2-102,0-1 1,2-4 50,3 1 1,1-1 67,5-2 0,3-3 17,0-2 0,-1-2 128,1-1 0,-3-1 193,3-2 1,-3-2-101,0-3 1,-1-2 33,-2-1 0,-2-1-93,-1-2 1,-2-2 455,3 2 1,-4-2-192,1 2 0,-3-1 216,0 4 0,0 0-119,0 2 1,0 1 258,0-1-1252,-3 1 556,2 3-769,-7 1 0,7 5 427,-2 2 0,3 5 15,0 3 0,0 4 9,0-1 0,0 5-227,0 1 1,2 3-31,1 0 1,3 1-489,-3 2 1046,3-1 0,3 4 0,4 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4.63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119 60 8031,'0'-9'0,"0"1"-111,0-1 1,-3 4 609,1-1 227,-5 0 0,2-1-480,-3 1 1,-1 2 11,1 4 1,-1 0-326,1 0 0,-1 0 89,1 0 1,0 1-121,3 2 1,-3-1 71,3 4 0,-2-1-284,1 4 1,3-4 111,3 1 0,0 1-24,0 4 0,0-2-32,3 3 0,5-3 97,3 0 0,3-1-146,-2 1 1,3-1 99,-1 0 1,-1 1 75,1-1 1,-3 1-160,4-1 318,-5 1 1,1-1-109,-5 1 0,0-4 426,-3 1 0,-4-4-162,-4 1 0,-7 1-35,-2-2 0,-2 1-9,-1-3 0,0 0-68,0 0 0,1 0-156,2 0 0,2-1 109,3-2 1,5 2-30,1-5 0,6 0 0,1-2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0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68 7978,'-4'-17'481,"1"4"329,-3 1-125,-2 3 1,8 3-501,-3 1 133,2 3-666,1-2 0,0 8 211,0 2 0,0 1-63,0 2 0,0 2 169,0 0 0,0 1-142,0 0 0,0-2 3,0 4 1,-3-3 57,0 0 1,0-2 149,3 0 1,0-4-80,0 1 1,-1-3 716,-1 3-321,1-5 704,-3 3-813,4-4 1,0-6-209,0-3 1,3-4 40,-1 2 1,5-4-198,-1 0 0,-2 2 56,2-1 1,0 4 143,2-2 0,-2 3-375,0 1 1,-2-1 72,2 1 1,1 3-259,-1 2 0,2 2 142,0 1 0,-2 4-23,-1 2 1,1 4 63,3 1 1,-4 4-92,1-1 1,-4 2 58,1 1 1,-3 3 326,0 0 0,0-4 0,4 4 0,1-2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0.3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77 7978,'0'-9'0,"0"-2"432,0 0 0,-1 0 99,-1 6 0,1-3 41,-2 3 0,2 0-170,1-1 1,-1 4 153,-2-1-1429,2 3 773,-3 0 1,4 3 84,0 3 0,0 1 196,0 2 0,3 0-720,0 3 1,0 0 139,-3 2 0,3 2 399,-1-2 0,5 6 0,-2 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0.8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32 7987,'0'-8'122,"0"3"-205,0-3 56,0 4 220,-4-1 0,-1 3-94,-3 8 1,-4 0-203,1 8 0,-4 2 126,1 3 0,-2 3-228,-1 3 1,-1-2-67,-2 0 0,2-2-107,-1 2 0,4 1-140,0-5 518,1 1 0,-3-3 0,0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1.1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60 7987,'0'-9'-132,"0"1"0,-1 0 196,-2 3 1,2-3 136,-1 3 1,1 0 106,1-1 0,-1 4 126,-2 0-541,2 1 0,-2 1 59,6 0 0,2 3 24,3 3 0,2 2 95,1 0 1,-1 4-215,4 2 0,-2 0-68,2 0 1,0 0-108,3 3 1,-3 0-293,0 0 1,-2 1 609,2 1 0,0-1 0,3 3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1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7987,'-4'-8'0,"0"-1"540,-2 1 0,0-1 936,3 1-613,-4-1-510,6 5 154,-2 0-824,3 4-315,0 0 395,0 4-10,3 0 45,2 5 85,0-1 0,1-2 307,-3 0-155,0-5 732,-3 3-251,0 0 69,0-3-238,4 3-503,-3-4 17,3 0-122,-4 0-670,0 0 1075,0-4-133,0 3 25,0-3-3,0 0-6,0 3-22,0-2-2,0-1-21,0 3 17,0-3-130,0 0-1,0 3-17,0-2-17,0 3-9,0 0 312,0-4-121,0 3 426,0-3 36,0 4-2263,0 0 0,0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2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51 8035,'0'-8'366,"0"-1"-306,-3 1 1,2 2 777,-2 0 0,-1 4 301,1-4-831,1 4 181,2-2-842,0 4 1,-1 4 159,-2 2 1,2 4-13,-2 1 1,-1 5-227,1-2 1,1 4 247,2 2 1,-3 1-292,0-1 0,0-1-68,3 3 542,0-3 0,4 6 0,1-4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6.8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280 103 8065,'-4'-14'0,"-1"3"0,-3-1 323,0 1 1,-1-2 29,1 2 1,-5 3 47,-1-1 0,1 2-311,-1 4 0,-1 0 125,-5 3 0,2 4-338,-2 1 0,2 4 109,-2 2 1,2 2-173,-2 4 1,6 1 100,3 2 0,5-2-212,3 2 0,2 0 41,1 0 0,0 0-38,0-3 0,7-1 46,1-2 1,6-1 80,1-1 0,-1-6 81,3 3 1,-4-7-57,7 1 1,-6-2 220,6-1 1,-8-4-112,2-1 1,-1-4 258,-2-2 1,1 1 112,-4-5 0,-2 1 88,0-3 1,-5 0 126,2 0 1,-2 1-201,-1-1 1,0 2 0,0 1 0,-1 1-41,-2-1 0,2 2 423,-5 3-505,4 5 0,-3 0-902,2 4 309,2 0 1,-2 4-267,3 1 1,0 6 56,0 4 1,0 1 235,0 1 0,0 2-61,0 1 1,0 3 23,0-3 1,0 3-222,0 0 0,1-2 591,1 2 0,3-4 0,4 2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7.1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38 128 8065,'0'-9'0,"-1"1"290,-2-1 0,2 1 11,-1-1 0,1-2 58,1 0 0,0-1-84,0 4 0,0 2-217,0 0 0,3 1-91,3-4 0,2 5-200,0 1 0,1-1 39,3 1 0,-3 0-261,2 3 1,-1 3 10,-2 0 1,1 5 151,-1 0 1,-3 1 63,-2 2 1,-2 1 49,-1-1 0,-4 4 229,-2 0 1,-4 1 24,-1 1 0,-3-3 145,2 0 1,-2-3 159,3 3 1,-3-3-149,2 0 1,2-2-204,4 0 0,0-1 156,3 1-297,-4-4 0,7-1 118,0-1 0,5-2-259,6 2 1,3-3-25,3-3 1,0 1 5,3-4 1,-2 4 269,2-4 0,2 0 0,-1-2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7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8065,'0'-8'647,"0"-1"-406,0 1 1,0 2 528,0 0 1,0 3 277,0-2-17,0 3-911,0-6-721,0 7 518,0-2 1,0 4 149,0 1 0,0 3-712,0 4 0,0 0 302,0 2 0,0 3-607,0 3 0,0 0 950,0 3 0,0-2 0,0 3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7.8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68 7939,'0'-14'13,"0"0"1,0 3-66,0 0 0,-1 3 1402,-2 2-431,2 2-1122,-3 4 0,1 4 99,-3 2 0,-1 5-5,-2 3 1,1 2-15,-1 1 1,0 3-251,-3 0 0,3 2 169,-2-2 1,-2 4-40,2-2 0,-1-1-347,0-1 1,3-2 589,-2-1 0,-2-4 0,-1-1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4.81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77 8031,'0'-12'586,"0"3"0,-3-4-136,1 5 1,-4-1-46,3 1 1,-3 2 54,4 1-900,-5 3-4,6-2 1,-6 5-539,5 2 0,-1 1 982,3 5 0,0 3 0,0 1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8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57 7962,'0'-9'-71,"0"-3"0,0 3 615,0-3 0,-1 7 305,-2 2-1683,2-2 510,-3 4 1,8 0 197,2 4 0,1 4 59,2-2 0,-1 4 57,1 2 0,2 0-193,0 3 0,4-3-58,-4 3 0,3-1-128,-3 1 1,3 2 388,-2-1 0,7 1 0,-2 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8.3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68 7883,'0'-8'-40,"-4"-1"1,3 1 628,-2-1 34,-2 1 142,5-1-681,-4 1-314,8 3 1,0 1 69,5 4 0,-1 0-147,1 0 1,-1 1-57,1 2 1,-2-1 162,-1 4 1,0-1 4,-3 4 1,3-1 25,-3 1 0,0 0 177,-3 2 1,-1-1 32,-2 1 0,-2 1 129,-3 0 0,-1 0 116,1-1 0,-1-1 64,1 1-344,-1-2 1,2 0 54,1-1 1,2-2-182,4 0 167,0-4 0,8 1-133,3-3 0,5 0-143,4 0 0,3-1 229,5-1 0,6-7 0,4-4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8.5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8046,'-5'-6'-978,"2"0"1429,2 4-305,1-1 0,1 0-365,2 0 0,3 0 107,5 3 1,1 0-187,3 0 1,3 0 37,-1 0 1,2 0 259,-2 0 0,0 0 0,0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2:58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93 8046,'-5'-8'0,"0"-1"0,2 1 0,2-1 510,-1 1 0,-2 2 20,1 1 1,-1-1-28,1-3 1,3 4-86,-3-1 1,2 3 136,1-2-420,0 3 200,0-2-515,0 4 315,0 0-486,0 4 1,0 1 48,0 3 1,0 4-61,0 2 0,0 2-268,0 1 0,0 3 260,0 0 0,0 3-626,0 0 1,0 2 995,0 0 0,4 4 0,0 1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3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85 8104,'0'-9'-261,"0"1"1,0-1 368,0 1 1,0 2 601,0 0 1,0 3-8,0-2-619,0 3 1,0-3-274,0 2 204,0 2-219,0-2 0,0 4 131,0 1 1,0 1-2,0 6 0,0-3-42,0 6 0,0 0 96,0-1 1,0 4-84,0-1 0,0 0 8,0 0 1,0-4 108,0 1 1,0 2-26,0-2 0,0 0 47,0-2 0,0-4-50,0 1 194,0 0-230,0-2 1131,0 0-697,3-4 1,-2-4-132,2-5 0,-2 0-173,-1-6 1,0 1 77,0-3 1,0 0-180,0 0 1,0 1 117,0-1 0,0 1-59,0 1 1,0 3-11,0 4 0,0-1 1,0 1-482,0-1-160,0 5 1,0 1 351,0 6 1,0 5 120,0 6 1,-3 3 126,0 3 0,1 2-130,2 3 0,0 3-125,0 1 0,0-2 135,0-5 0,0 2-7,0-4 1,0-1 85,0-5 0,2-2 271,1-3-25,4-5-219,-6 0 1,4-4 449,-3 0 0,-1-5-166,2-3 0,1-2-58,-1-4 1,0 0-120,-3-3 1,2 0-51,1 0 0,0 0 24,-3 0 1,0 0-9,0 0 0,3 0-120,0 0 0,0 4 57,-3 2 0,0 2-280,0 0 184,0 4-697,0 2 1,0 4 37,3 1 772,-2 7 0,7 4 0,-4 4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3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35 8031,'-9'-9'0,"4"2"-110,-1 1 244,4-2 850,-6 7-586,8-2 1,-3 3-748,6 0 1,4 0 197,4 0 0,4 0-26,0 0 1,4 0-76,4 0 0,0 0 194,2 0 0,-4 0-424,4 0 0,1 0-29,-1 0 511,2 0 0,-5 0 0,4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8031,'-4'-8'0,"2"-1"0,-3 1 0,3-1 784,-1 1-394,-2-1 0,1 1 34,-1-1 0,1 4 167,4-1-72,0 4-474,0-2 60,0 4 1,0 1-333,0 2 1,0 3 69,0 5 0,3-1-79,0 5 0,0 2-226,0 2 1,-2 8 189,2-2 0,-1 3-562,1-3 1,-2 4 833,2 2 0,1 6 0,1 2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4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179 102 8006,'0'-17'362,"-3"1"-171,0 2 0,-3 1 86,0 5 0,-1-1 100,-2 1 0,1 0-73,-1 3 1,1 1-375,-1 4 0,-2 0 65,0 0 0,-1 5-114,4 3 1,-2 2 87,-1 4 0,2 0-105,-3 3 1,6 3-56,0-1 0,4 1-105,-1-3 0,0 3-3,0 0 0,0-1 145,3-5 1,4 1 121,1-4 1,3 2-80,0-4 0,1 0 3,-1-6 1,2 0-24,1-3 1,-1 0 267,1 0 1,1-4 69,-1-2 1,1-2 100,-4-3 0,1 0 93,-1-3 0,1 0-184,-1-3 0,0 0 80,-3 0 1,2 0-66,-4 0 1,0 3 159,0 0 0,-2 4 454,2-2-410,-2 3 29,-1 0-1093,-4 5 1,3 1 181,-2 6 0,3 4-61,0 4 0,0 5-48,0-2 1,0 3 217,0 2 1,0-1-70,0 2 1,3 2-22,3 0 1,-1 2-327,0-1 753,1 1 0,2-2 0,1 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5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26 103 8006,'-4'-9'0,"4"-3"0,-4 2 604,4-1 0,-3 2-189,0 0 1,0 4 66,3-1 1,-1 1 227,-1 0-626,1 1 265,-3 4-1140,4 0 0,0 1 419,0 2 1,0 1 210,0 5 1,0 0-16,0 3 1,3-3-9,-1 2 1,1 2 75,-3-2 0,0 0-34,0-2 1,0-1-24,0 1 1,0-4 99,0 1 1,0-3 352,0 2 566,0-3-31,0 6 0,0-8-535,0 0 0,0-4-110,0-4 0,3-4-244,0 1 0,1-4 168,-1 1 1,0 1-242,3-2 1,1 4 55,-1-3 1,-1 4-290,0-2 1,1 4 99,3 2 0,-4 0-205,1 3 1,0 0 170,2 3 0,1 4-37,-1 1 0,-2 3-75,-1 0 0,-2 5 28,3 1 1,-4 2 389,1 1 0,-3 3 0,0-2 0,0 3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5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85 8006,'0'-8'-72,"0"-1"1,0 1 133,0-1 0,0 4-40,0-1 0,0 0 783,0-2 1,0 2 277,0 1-1241,0 3 1,0-3-324,0 2 34,4 2 1,1-3 18,3 4 1,-2 1 228,0 2 0,-1-1-75,4 4 1,-4-1 14,1 4 0,-3-1 169,2 1 1,-3 0-95,1 3 0,-2-3 258,-1 2 0,-1 1 61,-2 0 1,0 0 276,-3-1-201,-2-1 0,5 2 78,-3-4-242,2 1 4,0-1 1,4-2-128,0 0 1,4-4 67,5 0 0,3-1-293,2-1 301,6-3 0,5-2 0,5-4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5.08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76 8192,'0'-9'0,"-3"-3"0,0-2 0,-2 4 2187,2 2-1397,-4 1 0,6 2 476,-2-1-1554,2 4 0,1-1 261,0 6 1,0 6 175,0 5 0,0 3 96,0 3 1,0 1-63,0 5 0,0 3-49,0 2 0,0 2-712,0 1 0,0 1 58,0 1 0,0 3-5,0 3 1,1-3-147,2-2 1,-1-6 236,4-3 0,-3 0-311,2-6 0,0 0-217,1-11 962,1-3 0,-2-1 0,3-2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5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26 8017,'-1'-6'0,"-2"0"0,2 4 1014,-2-4-178,2 4-730,-3-2 0,3 4-274,-5 0 1,0 4 219,-2 2 1,-5 4-206,-1 1 0,1 5 128,-1-2 1,1 2-461,-1 1 1,-1 0 255,3 0 0,1 0-473,3-1 702,-1-2 0,1 2 0,-1-3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5.9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8017,'0'-9'938,"0"1"0,-3 2-182,0 0-299,0 4-896,3-1 0,0 4-74,0 1 1,4 0 343,1 4 0,3 1-112,0 4 1,5-1 152,1 4 1,-1-3-1041,1 0 1168,-3 2 0,5 0 0,-3 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6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51 8017,'-4'-9'303,"2"4"-202,-3-1 1348,3 0-424,-2-2-849,0 3 0,3-2 1,-1 6-683,4-2 1,0 2 120,4 1 1,-3 0-505,2 0 189,1 4 451,2 0 1,0 5 221,-2-1 0,-3 1-101,-3-1 0,0 1 195,0-1 0,0 1-45,0-1 0,0 1 64,0-1 1,-2 1-14,-1-1 0,0-2 235,3 0-107,0-1-139,-4 4-141,3-1 0,1-2 62,6-1 0,1-3-468,2 1 0,3-2 485,2-1 0,6 0 0,2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6.5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8029,'0'-6'729,"0"1"-390,0 3 1,4-5-36,1 4 0,0 0-521,1 0 1,0 2 208,5-2 0,0 2-521,3 1 1,0 0 301,3 0 1,-1 0-444,-2 0 0,2 0 670,-2 0 0,2-4 0,1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6.7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35 128 8029,'-5'-8'176,"0"-1"127,2 1 1,2-1 284,-2 1 1,0-1-172,0 1 1,0-1 221,3 1 1,-3-1-83,0 1 1,1-1-81,2 1 1,0 2 73,0 1-99,0 3-1199,0-2 631,0 4-320,0 0 359,0 4 1,1 3-292,1 4 0,0 4-65,4-4 1,-1 4-203,0-1 0,2 2 80,-4 1 1,2 1-190,-2 2 0,0-2-553,-3 2 1297,0 1 0,4 1 0,0 3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7.2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18 8011,'-4'-5'873,"0"0"-540,-1 2 0,0 2-235,2-1-66,2 1 180,-3 1-1003,4 0 0,1 0 438,2 0 0,3 1 353,5 1 0,2 3 0,4 4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7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8011,'0'-5'462,"0"-3"-29,4 7-2043,-3-6 929,6 6 681,-2-3 0,4 0 0,-1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7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8011,'0'-5'-350,"0"1"939,0 0-556,0 3 157,0-2-745,0 3 506,0 0 0,4 0 0,1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8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10273,'-4'-5'108,"3"1"1,-2 3-155,3-2 1,1 2 113,5-1 0,4 1-464,6 1 1,9 0 36,3 0 1,4 0-234,2 0 0,3 0-120,0 0 0,2 0 712,-2 0 0,4-4 0,-3-1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8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85 7971,'-6'-6'270,"0"1"1,4-1-57,0-3 1,-2 1 12,1-1 277,-4 1 1,6-1-108,-1 1 1,1 2 326,1 1-248,0 3-524,0-2 114,0 4 1,1 0-99,1 0 0,0 4 38,4 1 1,0 4-42,2 2 0,0 0-332,-3 3 0,3 3 165,-2 2 0,-2 5-432,2-1 0,-4 1 239,1 2 1,-2 0-472,2 2 1,-2 2 865,2 4 0,-2 4 0,-1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5.35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1 111 8192,'0'-8'-531,"0"-4"493,0 1 864,0 0-1041,0 2 1,6 2 44,3 1 1,5 1-261,0 3 0,2 1 114,1-2 1,4 2 315,1 1 0,2 1 0,-2 2 0,2-2 0,-4 1 0,2-1 0,-2-1 0,-4 0 0,-5 0 308,-1 0-137,-2 0 1,-3-1 1049,-2-1 1,-5 0-498,-1-4 1,0 3 423,3-2 0,-2 2 145,-1-3-635,0 4 0,2-4 259,-2 3-1206,2 0-1000,-3 3-139,4 0 1,0 1 1427,0 2 0,4 1 0,1 5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8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246 110 8042,'0'-17'457,"0"0"0,-2 3-59,-1 0 1,-4 4-32,2-1 0,-3 1 148,0 2 0,-2 3-108,-1 2 0,-2 2-509,-4 1 0,-3 1-61,0 2 1,-3 4-75,4 5 1,-1 4-133,3 1 0,1 0 234,2 2 1,5-1-198,6-1 0,3 0 50,0 0 0,0 0 59,3 0 0,3-3 75,5 0 1,0-3-173,3 0 1,0-4 154,3-2 0,0-3 46,0 1 0,0-2 333,0-1 0,-3-4-140,0-1 1,-4-4 456,2-2 1,-3-1-294,0-3 1,-2-3 215,-1 1 0,-2-2-145,-1 2 1,-2-3 471,2 0 1,-2 3-163,-1 3 1,0 4-48,0-2 1,-1 3-370,-2 1 128,2 3-1230,-2 1 0,0 5 588,0 2 1,0 3-222,3 5 1,0 3 220,0 6 1,3-1-270,0 3 1,2 0-50,-2 0 0,3 3-626,-3-2 1255,-1 1 0,2 2 0,1-1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9.3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8037,'-3'-14'626,"0"0"0,-2 3 138,2 0-198,-4 1 638,6 2-343,-2 3-727,3 1 143,0 4-1951,0 0 1249,0 4 1,0 1 154,0 3 0,0 1 88,0-1 0,0 1-22,0-1 0,0 1-168,0-1 200,0 1 0,1-2 365,1-1-148,-1 2 1,3-7 1338,-4 5-615,0-4-480,0 2 0,0-5-145,0-2 0,3-2-239,0-3 1,2-1 141,-2 1 41,4-1 0,-3 1-479,1-1 0,3 2 156,-2 1 1,-2 2-396,2 4 1,-3 0 202,2 0 0,0 1 33,1 2 0,0 3 0,-3 5 0,1-1 111,-1 5 0,-2 0 283,2 4 0,-3-1 0,0 3 0,0-4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9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8037,'0'-8'246,"0"-1"1,-1 2-154,-2 1 1,2-1 1248,-2 1-892,2 2 0,0 0-1657,-2 4 548,3 0 508,-4 0 0,4 1 142,0 2 0,0 2-8,0 3 1,0 1 35,0-1 0,0 1-112,0-1 249,0 1-178,0-1 609,0 1 0,0-4 208,0 1 91,0-4-684,0 2 0,0-5 40,0-2 0,3 1-103,-1-4 1,4 1-255,-3-4 0,3 1-167,0-1 0,-1 4 179,0-1 0,-2 1-916,3 0 687,0-3 0,2 4-839,1-1 768,-1 1 0,1 8 20,-1 1 0,-2 3 8,-1 0 1,-3 4 65,1-1 1,1 3 308,-1-3 0,3 4 0,-1-1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19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51 8003,'-4'-13'0,"3"1"244,-2 4 0,2 2 817,1 0-1172,-3 4 82,2-1 1,-7 4 121,2 5 0,1 1-96,-4 7 1,2 3-55,-7 3 0,2 3 16,-2 0 1,3 0-526,-3 0 0,1 3 49,-2-3 517,-1 3 0,3-4 0,-4 3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0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56 8003,'0'-8'405,"0"-1"0,0 1-405,0-1 470,0 1 790,0-1-1493,0 5 0,3 4 98,3 5 1,3 6-20,2 0 1,2 4 134,4-1 0,0 3-458,0 3 0,1-2 214,2 2 1,-2-2-455,1-1 0,-1 0 717,-1-1 0,0-2 0,0-2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0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8003,'0'-8'-418,"0"2"279,0 1 349,0-1 1,0-2 145,0-1 1,0 3 313,0 1 1,0 2 17,0-3-353,0 4-1445,3-1 897,-2 3 0,3 1-63,-4 1 0,0 3 162,0 4 0,0 0-81,0 2 1,0-1-1,0 1 0,0 1 18,0 0 0,0-1 236,0-3 1,0-2-128,0 0 838,0-1-539,0 4 0,0-4 936,0 1-799,0-4 0,0 1-138,0-6 1,3-2-222,0-3 1,1-1 125,-2 1 0,3-1-155,4 1 1,-2-1 49,-1 1 0,1-1-515,-1 1 0,1 3 220,2 2 0,-1 0-257,1 0 0,-1 1 101,1 5 1,-1 1-71,1 5 1,-2 2 28,-1 1 0,-2 3 462,-4-1 0,0 2 0,0 5 0,0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0.7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8008,'4'-9'-391,"0"1"0,2 0 31,0 3 1,-1-2 400,4 4 1,0 0-61,3 3 0,-2 0-516,4 0 535,-4 4 0,7 5 0,-4 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0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8701,'0'-5'1279,"3"-1"-943,3 3 0,4 0-813,2 3 1,3-3 32,-1 0 0,6 0 444,2 3 0,3 0 0,0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1.8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42 128 7987,'0'-17'942,"0"0"-535,0 0 0,0 3 33,0 0 1,-2 3-72,-1 0 1,0 2 490,3 0-268,0 4-139,0 2-1182,-4 3 687,3 3 1,-3 6-106,1 5 1,2 2 107,-2 1 0,-1 1-243,1 2 1,-2 1 55,2 5 1,0-4-23,3 1 1,0-1-75,0 0 0,0 2 142,0-4 0,3-1 207,0-5 1,3 1-79,0-4 1,-1 2-152,0-4 94,1 1 1,0-9 339,-1 2-96,-3-2 1,2-2 160,-4-2 1,0 1 27,0-3 0,0-1-103,0-3 1,-3 1-144,0-1 0,0 1 54,3-1 0,0 1-20,0 0 1,0-1 22,0 1 1,4-1-481,2 1 1,5-1 68,3 1 1,5-1-43,1 1 1,4 0 43,-2 2 0,2 0 120,-2 3 1,2 0-155,-4 3 1,-3 4 6,-3 2 1,-4 1 71,1 2 0,-5 0 33,-3 2 0,-2 0 188,-1 3 1,-4-3-94,-2 3 0,-4 0 238,-1 0 1,-5-1 1,-1-2 0,0-2-17,-3-1 1,-1 1-108,2-4 0,-1-1 7,3-1 1,4-1 40,1 1 1,3-2 54,0 1 1,4-1 31,-1-1 1,5-3-29,1 1-123,4-5 0,8 2 0,1-3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7987,'5'-3'289,"-2"-3"1,-2-2-117,-1 0 1,0 2 1809,0 1-767,0 3-601,0-6-1343,0 7 632,0-2 1,-1 6-308,-2 3 1,2 4 246,-2 2 0,2 3-259,1-1 1,0 3 121,0 3 293,0-3 0,4 8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7.32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178 68 8068,'-8'-12'0,"-2"3"511,-1-3 1,2 3-62,-3 0 1,0 4-202,1-1 0,-3 4-94,2-1 1,-2 2 92,3 1 0,0 4-309,2 2 1,2 1 77,1 2 1,-1 3-52,5 2 1,-2 6 62,1 3 1,2 2-78,-2 3 1,5 3-24,1 2 1,4 2-59,-2 2 1,3 1-209,0 1 1,-2 3 131,-1-3 1,-3 3-99,1 0 0,-2-3 63,-1-2 1,0-3-264,0-3 1,-3-5 106,0-3 1,-6-9 395,1-3 0,-7-2 0,2-4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3.1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0 340 8050,'9'0'244,"-1"0"0,1-3-962,-1 0 1,4 1 228,2 2 0,2 0 536,1 0 1,3 0-71,0 0 0,6 2 62,0 1 1,5 1-103,0-1 0,2-2-44,1 2 0,2-2 51,-2-1 1,0-1 35,-5-2 0,-1 2 140,-3-2 1,-4-1-212,-4 1 344,-4 1 1,-8 1-105,-2-2 0,-6 2 107,-3-2 1,-1-1-48,-2 1 1,-2 1 105,0 2 0,-1-1-117,4-2 1,2 2 61,1-2-324,3 2 0,-3 1 76,2 0-46,2 4 1,-2 2 96,3 5 1,0-1-111,0 4 0,0 0 85,0 0 1,0 3-216,0 0 1,3 0 81,3 2 1,5 0 70,3 1 0,4-2-25,5 2 0,1-3 49,10-3 1,7-2-298,10-3 1,4-5 60,7-1 0,-2-4-109,-1-5 1,0 0 56,-6-8 1,2 0 287,-1-3 0,-7-4 39,-2-2 0,-3-1-78,-5-2 1,0-3 489,-3-2 1,0-5-246,0 0 0,-4-2 57,-2 1 0,-5 2-74,-3-2 0,-10 7 279,-4 5 0,-13 3-78,-7 5 0,-8 3-277,-9 0 0,-8 5 142,-9 0 0,-5 2-299,-4 4 0,-7 0-32,-7 3 1,3 0-138,-6 0 1,5 5 158,4 3 1,2 4 61,4 5 0,13 1-172,9 2 0,10 2 14,13 3 1,6 3-268,5 1 1,6-1 13,3-3 1,8 1-165,3-1 1,8 3 265,1-3 1,2-2 300,0-9 0,0-1 0,2-4 0,-1 0 0,-1-3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3.3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77 8050,'0'-14'557,"0"3"0,0 2 82,0 0 0,-3 1 347,1-1-482,-1 1 1,2 3 90,-2 2-493,2 2-1644,-3 1 1246,4 0 1,0 7-469,0 1 1,1 6 150,2 1 613,-2 4 0,3 3 0,-4 4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4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1 331 8005,'11'-3'-471,"1"-3"0,4 1 471,0 0 0,6 3 0,6-1 0,4 1 186,8-1 1,7 2-131,10-2 1,4 0-63,1 0 0,1-1-62,-1 1 1,-1 1 95,1-3 0,-3 3-131,-2-1 0,-6-1 116,-6 1 0,-5 1-152,-4 2 0,-2-3 123,-3 0 0,-5-1-55,-6 1 1,-3 1 25,0-3 1,-3 2 91,-3-3 142,-2 4 426,-4-5 241,-1 6-279,-4-3-133,0 4 408,0 0-912,-4 0 1,2 0-108,-4 0 44,5 0 1,-4 0-196,2 0 278,2 4 0,-4 0-123,3 1 0,1 3 102,-2-2 0,2 1-51,1 2 1,4 3 68,1 2 0,4 2 37,2 1 0,3 3-39,6 0 0,6 3-1,8 0 0,6-4-4,8-2 0,4-1 11,7-8 1,3 1-196,0-6 0,-2 0 70,-4-3 1,-6-4 12,1-1 1,-5-6 90,2 0 1,-8-4 98,-3 1 0,-2-2 78,-4-1 0,0-4-126,3-2 0,-6-1 352,3-1 1,-4-1-139,-1 1 1,-5-1 370,-4 1 0,-8 6-196,-6 2 1,-4 3 118,-5 0 1,-7-2-292,-10 2 0,-6-2-296,-5 2 0,-4-1-14,-8 4 0,-1-3 118,-4 2 0,1 2-379,-1 4 0,-3 3 161,0 3 0,1 0-361,5 0 1,6 6 202,5 3 1,6 6-455,3 2 0,5 0-2,3 3 816,10 1 0,-1-3 0,6 3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4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86 8101,'0'-14'0,"0"-2"0,0 7 462,0-2 0,-3 1-77,0 2 1,1 2 513,2 1-943,0 3 1,0-2 33,3 4-195,2 0 1,4 0 104,-1 0 1,0 0-342,1 0 0,-1 4 200,1 1 1,-1 3-192,1 0 1,-2 2 119,-1 1 1,1-1 9,-5 5 0,1-2 330,-3 1 1,-1 2-71,-1-2 0,-4 2 146,-5 1 1,0-3-53,-3 0 0,0-2 95,-3 2 1,3-7 65,0 2 1,4-6 330,2 3-548,-1-4 0,11 2 66,4-4 1,8 0-961,14 0 898,10 0 0,9-4 0,9-1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5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9235,'0'-8'-1491,"0"2"949,0 1 1,3 0 380,3-1 1,4-1-38,4 1 0,4 1 198,7 0 0,4 3 0,5-6 0,5 4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5.6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8065,'4'-4'91,"4"2"183,-3-3 196,-1-1-330,4-2 0,-6 0-579,3 2 0,1 3 187,2 3 1,1 0-102,-1 0 0,2 0 92,1 0 0,1 0 134,3 0 0,1 2 115,-2 1 1,3 1-90,2-1 0,2-2 111,2 2 0,-2-2-103,-1-1 1,-2 0 67,2 0 0,1 0 20,-2 0 0,-2 0 58,-2 0 0,-4 0 1,3 0 1,-4 0-93,2 0 0,-3 0 573,0 0-362,-1-4 1,0 3 259,1-2-51,-4 2-504,-2 1 248,1 0-640,-3 0 514,3 0 0,3 4 0,3 1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5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7933,'0'-8'0,"0"3"0,0-3 0,0 4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6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94 7977,'-7'-8'198,"1"-1"1,-2 1 12,3-1 0,-3 3 62,0 1 1,-1 2-102,1-3 0,-1 4 74,1 0 1,-3 2-227,-1 2 0,-2 4 95,3 5 0,-3 3-120,2 3 1,-2 3 78,3 3 1,-3 5-184,2 3 1,4 2 11,2 1 0,4 3-106,0 0 0,4 1 108,4-4 1,8 1 79,3-7 0,10 1-213,1-4 1,4-1 99,2-5 0,4-3-117,1-7 1,5-2 71,2-1 0,2-2-19,-3-4 0,0-7 125,-2-1 0,-1-6-13,0 0 0,3-5 176,-3-1 1,-2-4-141,-9 2 1,-2-3 531,-4 0 0,-3-4-206,-2-3 0,-6-1 400,-3 0 1,-2 1-264,-4 1 0,-3 1 42,-7-1 0,-5 3-69,-7 5 0,-4-1-387,-5 1 1,-4 5-189,-7 1 0,-1 6-172,-5 0 0,1 2 37,-1 4 1,5 1 138,1 4 0,3 4-448,3 1 0,2 7 229,3 5 1,5 1-413,1 5 1,2 2-23,1 4 832,0 3 0,-4-2 0,0 4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26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94 8074,'0'-17'0,"0"1"524,0 2 1,-1 0-117,-2 5 1,2-1 686,-1 4-1659,1 2 134,1 1 0,0 10 319,0 4 0,0 2-58,0 1 1,-1-3 104,-2 3 1,2-1-96,-2 2 1,2 0 55,1-4 1,0 3-126,0-3 204,-4 1 1,4-4 206,-3 1 0,2-4 695,1 1 1,-1-4-39,-2 1-615,2-2 1,-3-6-56,4-4 0,0 0-9,0-5 1,0 0 122,0-3 1,4 0-203,2 0 0,1 3-85,2 0 1,2 3-165,0 0 1,4 2-359,0 4 0,3 1 267,2 4 1,3 1-329,-3 2 1,3 6 244,0 8 0,-5 4-434,-1 4 0,-7 5 775,-2 1 0,1 5 0,-4 3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1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196 144 8043,'0'-17'0,"0"0"0,-1 1 300,-2 1 1,-1 0-41,-2 4 0,-1-3 96,1 3 0,-1 2-72,-2 3 0,1 5-13,-1-2 1,-2-1-283,0 1 0,-1 1 95,4 5 1,-4 3-317,1 5 0,0-1 177,2 5 1,1 0-242,-1 4 1,1-1 143,-1 2 0,2 2-158,1 0 0,3-1 83,3-1 0,0 1-40,0-2 1,0 4 22,3-3 1,2-3 52,3-3 0,2-4 100,1 2 0,-1-3-38,1 0 1,-1-5 211,2-1 0,-3-2-79,2-1 0,-1-4 316,-2-1 1,0-3-160,-3 0 1,3-5 221,-2-1 0,-2-5 39,2 0 1,-4-1-138,1 3 1,0-1 147,0-2 0,0 5-102,-3-2 1,3 3-119,0 0 1,0 1 43,-3 1 0,0 6-230,0-3 172,0 6-1525,0 0 884,0 3 0,0 4 30,0 5 1,0 3 115,0 5 1,0 0 37,0 0 0,2 4-141,1 1 1,0 3 40,-3 0 1,1 1-156,2-1 1,-2 1 512,2-1 0,1 0 0,1 5 0,4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7.51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43 8095,'1'-9'-73,"1"1"1,2-1 72,2 1 0,2 3 186,1 2 1,0 2-124,5 1 0,0 0-162,3 0 1,1 0-355,2 0 1,2 0 176,3 0 1,1 3 275,-1 0 0,4 3 0,1-1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1.2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85 8043,'0'-9'0,"0"-2"527,0 0 0,-3-1 18,0 4 0,0-1-73,3 1 1,0 2-54,0 1-349,0 3-875,0-2 769,0 4 0,0 1-479,0 2 1,0 1 320,0 5 1,0 0-130,0 3 0,0-2 7,0 4 1,0-3-420,0 0 0,0-2 735,0 0 0,4 3 0,1 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1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69 8043,'-3'-10'0,"0"-1"0,-4 2 417,2-3 0,0 4 336,-1 2-754,4-1 150,-1 6-961,3-3 1,1 8 445,1 1 1,3 6 365,4 0 0,-1 4 0,1-2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1.7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26 8133,'0'-6'822,"0"0"1,-1 4-1310,-1-4 940,1 4-147,-3-2-454,4 4 0,-1 1 143,-2 2 1,2 3 179,-2 5 1,1 2-99,0 4 1,1 1-248,-2 2 0,2-1 74,1 3 1,-3 0-23,0 1 1,0-2 32,3-1 1,0-1-10,0 4 1,-1-5 16,-1 2 0,1-5-32,-2-1 0,1-3-515,-1 0 412,2-1 0,-3-3-7,1-1 0,1-3 9,-4-3 0,0-3-138,-2-3 0,2-2 348,1-4 0,0-1 0,-1-4 0,-1-4 0,2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1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74 8119,'0'-8'0,"0"-4"0,0 1 0,0 0 0,0 2 0,0 4 0,0-1 0,0 4-114,0-6 19,0 8 1,4-1-903,2 3 997,1 5 0,2 1 0,-1 6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2.0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8105,'-1'-9'648,"-2"1"0,1-1 95,-3 1-647,3 3-721,-2 1-524,4 4 1,1 0 1148,2 0 0,1 8 0,5 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2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35 8306,'0'-9'453,"3"4"-469,0-1 1,3 4-493,0-1 0,1 2 80,2 1 428,-1 0 0,5-3 0,0-2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2.7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86 8081,'0'-14'0,"0"-1"0,-2 5 81,-1-1 0,-1 1 113,1 2 1582,2-1-853,-3 5-1135,4 0 0,0 8 54,0 1 0,0 4 254,0 2 0,0 2-93,0 4 0,0 1-1,0 2 1,0 2-51,0 3 1,0 1-275,0-1 0,-2 3-513,-1 1 1,-1 0 346,1-1 1,1-1-478,-3 4 965,3-7 0,-6 4 0,4-6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3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60 8686,'0'-9'362,"0"1"-1423,0-1 584,0 1 0,-3-1 2210,0 1-797,1 3-1088,-2 1 0,-1 4-14,-3 0 1,-2 4 30,-1 2 0,1 4-107,-5 1 0,4 4 82,-3-1 0,4 0 34,-2 0 0,0-3 25,1 3 0,0-3-149,6 0 0,-2-2-78,4 0 65,0-4 163,3 2 206,0-6 1,1 3 136,2-4 1,2 0-85,3 0 1,1 0-46,-1 0 1,1 0-91,-1 0 0,4-1-94,-1-2 0,4 2 140,-1-2 0,-1 2-268,2 1 0,-1 0-3,3 0 1,0 1-7,0 2 0,-1-1 122,1 4 0,-1-4-21,-1 4 1,-3-4 155,-4 1 1,1 1-122,-1-2 370,1 1-80,-5-3 347,0 0 0,-5-1-99,-2-2 1,2-1 67,-5-5 0,1 4 277,0-1-406,-3 0 1,6-1-346,-4 1 1,5 1 200,-2 3-1560,2 1 792,-3-3 353,3 4 0,-3 4-17,4 1 1,0 3 68,0 0 0,0 1 22,0-1 1,0 1 5,0-1 0,0 1 90,0-1 0,0-2-46,0-1 399,0 1 1,0 0 97,0-1 340,0-3-547,0 2 1,1-5-243,2-2 1,-1-1 40,4-5 0,-1-2-288,4 0 1,-1-4 163,1 4 0,-1-1-140,1 1 0,-4 4-111,1-2 0,0 3 92,2-3 0,-2 5-459,-1 1 403,1 2 0,3 1 108,-1 0 0,-2 4 85,-1 1 1,0 3 3,1 0 1,0 4-34,-3-1 1,4 3-27,-2-3 0,-1 4 116,-1-4 0,1 0-87,-1-2 0,0 0 102,0 2 1,-2-4 28,2 1 142,2-5 1,-3 1 40,3-4 1,-3-1-92,1-2 0,1-1 278,-1-5 1,2 1-127,-2-1 0,1-2 106,-1-1 0,-2 1-44,1 3 1,0 0 151,1 3-472,-2-3-625,3 3 260,-4 1 1,1 0 201,2 4 1,-2 1-91,1 2 1,2-2 58,-1 5 0,1 0-60,-1 2 0,-2 1 16,5-1 0,-1 1 173,0-1 1,3-2-240,-2-1 380,1 1 1,2 2 161,-1-3-54,1-1 1,-1-4-123,1 0 0,-2-4 113,-1-1 1,0-3 158,-3 0 0,3-2-93,-3-1 0,-1 1 320,-2-1 0,0-1-209,0 1 1,0-1-94,0 4 1,-2 2-386,-1 1 0,-4 2-473,2-3 0,-6 4 138,0-1 0,0 5-487,2 1 1,1 5 353,-1 0 1,1 1 588,-1 6 0,1-1 0,-1 3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4.2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0 111 8081,'0'-17'0,"0"3"761,0-1 0,0 5-234,0-1 0,0 4 557,0 2-304,0 3-575,0-2-224,0 4 0,0 1-343,0 2 0,0 1-77,0 5 0,0 0 300,0 3 1,0-2-323,0 4 0,0-3 172,0 4 0,0-5-128,0 1 1,3 1 60,0 0 0,3-1 112,-4-2 0,2-4-3,-1 1 133,2-1 0,3 0 51,1-2 1,-1-3 173,1-3 0,-1-2 177,1-3 0,-1-1-167,1-3 1,-5 2 364,-1-4 0,1 3-196,-1 0 1,0 2 73,-3 0 0,0 4-95,0-1 1,0 3-202,0-3-559,0 5 1,-1-2 71,-2 6 54,2 1 0,-3 5 138,4-1 1,0 1-111,0-1 1,1 3 88,2-3 1,-1 2 147,3-4 0,1 1-104,2-2 291,1 3 0,-1-7 67,1 2 0,-1-2-103,1-1 0,-1-4 307,1-2 1,-1-2-136,1-4 1,-2 2 316,-1-4 0,2 0-147,-3-3 0,-1 3 10,-1-1 1,-2 4-155,-1-3 0,0 4-209,0-2 1,0 6-131,0 0 151,0 4 1,-1-2-1138,-2 4 0,2 4 532,-2 2 0,-1 2-868,2 4 1412,-1 1 0,-1 4 0,-1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4.6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93 8081,'0'-9'284,"0"1"1,0-2 121,0-1 0,0 2 500,0-3 0,1 4-35,2 2-372,-2-1-422,2 2 87,-3 0 1,0 2-677,0 6 1,3 2 177,0 3 1,0 4-31,-3-1 0,0 4 138,0-1 1,0-1-113,0 2 1,0-2 211,0 1 0,0-2-17,0-3 0,0-1 190,0 1 0,0-1-51,0 0 1288,0-3-816,0 3 1,0-8 50,0 0 1,0-4-210,0-5 0,1-3-107,2-2 1,0-2-92,5-1 0,-1 0-182,4 0 0,1 0-304,-1 0 1,4 4 243,-4 2 1,4 1-224,-1 2 0,-1 3 118,1 2 0,-3 3-458,0 3 0,-1 3 128,-2 5 1,-3 6-13,-2 6 1,-2 5 576,-1 3 0,-8 6 0,-1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42.13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111 94 8113,'-4'-9'0,"2"1"0,-4-1 0,2 1 0,-2-1 0,-1 1 0,5-1 241,-5 1-103,2 3 0,0-2 211,-1 5 0,3-4-188,-3 3 1,4 0 85,-4 3-621,4 0 235,-5 4 0,5 1 82,-4 3 1,3 2-99,-2 1 1,3-1-46,-1 5 0,1-1 2,-1 3 1,2-3 90,-2 0 1,2-1 18,1 1 1,1-1 43,2-1 1,-1-6-37,4 3 0,-3-3 23,2 3 0,1-4 27,2-3 119,1-1 1,1-2 140,-1-1 1,1-3-69,-4-4 1,1 0 127,2-2 1,-1 0-64,1-3 1,-4 3-117,1-3 1,-3 2 173,2-2 0,-3 4 457,1-1-601,2 1 228,-4 2-1481,3 3 847,-4 1 0,3 8 220,3 2 1,2 5-279,0 3 0,1 2-315,-1 1 0,1 0 107,3 0 531,1 4 0,8-3 0,0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7.74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68 26 8601,'-8'-8'140,"2"3"297,1 2 0,2-1 311,-3 2-873,1-1 0,-3 7 71,2 5 1,0 0-6,3 5 0,-3 2 82,3 3 0,1 0-128,2 4 0,0-1-284,0 4 0,1-4 185,1 1 1,3-1-539,4 0 1,3-1 741,2-4 0,2 0 0,1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5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35 119 7996,'0'-17'0,"-3"0"763,0 0 0,-1 4-240,1 1 0,1 3 669,-3 0-797,3 1 1,-2 2 303,4 1-108,-4 3-399,3-2-777,-2 4 1,3 1 479,0 2 1,0 2-62,0 7 1,0-2 40,0 4 1,0 3-146,0 3 0,0 3 72,0-4 0,0 4-77,0-3 1,0 2 45,0-2 0,0 0 106,0-3 0,0 0 194,0 0 1,0-4-1,0-2 29,0 3-162,0-5 856,0-1-555,0-4 1,0-8 102,0-1 0,2-4-109,1-2 0,3 2-236,-3-3 0,3 0-32,0 1 1,2-1 132,0 0 0,1 3-466,-1-3 0,1 3 175,-1 1 1,3 0-308,1 2 0,0 0 154,-1 3 0,-1 0-85,1 3 1,1 0 78,-1 0 0,2 1 108,-2 2 1,-3 2 40,1 3 1,-1 3 6,-2 1 1,-2 0 241,-1-1 1,-2-1-80,-1 1 1,-1 1 173,-2 0 1,-5-1-88,-3-3 0,-4 1 155,1-1 0,-2 1-176,-1-1 1,0 0-328,0-3 0,1 2 49,2-4 1,2 1-543,3-2 787,4-1 0,2 3 0,3-4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5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17 8360,'-1'-5'2723,"-2"-1"-1591,2 4-2029,-3-2 548,1 4 195,2 0 0,-3 4 160,4 2 0,0 1-596,0 2 0,0 2 17,0 0 1,0 2-743,0-2 1315,0-2 0,0 7 0,0-2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5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43 8003,'-4'-8'0,"-1"-1"463,2 1 0,2 2 82,-2 0-66,2 4-1781,1-1 1,1 6 1301,2 3 0,6 5 0,4 3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6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7981,'0'-9'0,"0"3"-265,0 1 0,0 2-212,0-3 992,0 4-410,4-5 1,1 6-544,3-2 0,1 2 81,-1 1 1,1 0 356,-1 0 0,1 4 0,-1 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6.3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17 10877,'5'-4'-1396,"2"4"796,-1-3 600,5 2 0,3-3 0,3-1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6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7983,'-5'-9'100,"1"1"40,0-1 0,3 3 321,-1 1 1,0 3 297,-1-1-1423,2 2 407,-3 1-34,4 4 1,0 1 146,0 3 1,0-2-156,0-1 146,0 1-47,0 3 307,4-1 0,-2-3-104,4-2 1,-4-3 307,4 0 0,-3 0-125,2 0 1,-3 0 172,1-3 0,-1 1-95,1-4 0,-2 3 283,2-2-322,-2-1-234,-1-2-1422,0-1 764,-4 4-854,-1 2 1521,-3 3 0,-1 7 0,1 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7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22 7983,'-8'-5'82,"2"-1"0,2 4-269,1-1 1063,2 2-375,-3-3-1513,4 4 696,0 0 0,1 1 201,2 5 1,-1-1-68,3 0 1,1 2 58,3-4 0,-1 3 188,1-4 0,-1 1-121,0-3 0,-2 0 255,0 0-107,-1 0 0,1 0 339,0 0 1,-4-1-192,0-2 0,-1 2-37,-1-5 0,-1 3-836,-1-3 0,-3 4 633,-4 0 0,1-3 0,-1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7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0 137 8029,'5'-14'0,"0"-2"-67,-3 2 0,-1 1-192,2-1 1,1 1 1011,-1-1 0,0 1-406,-3 5 1,0 2 1221,0 1-641,0 3-430,0-2-998,0 4 0,0 1 292,0 2 0,1 1 153,1 5 0,-1 3 226,2 2 0,-2 3-391,-1 3 1,0-1-197,0 4 1,-1-1-268,-2 4 1,2-4 158,-1 1 0,1-3-185,1 2 0,0-3 709,0 1 0,-4-2 0,-1-1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8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60 8029,'-4'-13'0,"-1"2"0,-3 1 167,0 2 1,-1 2 16,1 0 1,-1 5 153,1-2 0,-3 2-307,-1 1 0,1 1-280,2 2 1,1 1 107,-1 5 0,1-1 126,0 1 0,0-1-48,2 1 0,2-1 74,1 1 1,2-1-342,-2 1 226,2-1 0,2 0-23,2-3 0,-1 2 72,3-4 0,2 2 9,4-2 1,-1 0 3,1-3 1,1 1-17,0 2 1,2-2 83,-3 2 0,3-3-71,-3 0 0,4 1 40,-4 2 1,3-2-13,-3 2 0,2-2 0,-2-1 1,-2 3 13,3 0 0,-3-1 8,0-2 1,-1 3 22,0 0 1,1 0-41,-1-3 1,-2 3-6,0 0-7,-4-1 253,1-2-125,-3 4 220,0-3-53,0 3 341,-3-4-130,-2 0-235,-4 0 232,1 0-147,3 0 105,-2 0-261,6 0 10,-3 0-91,0 0-179,3 0 1,-2-4-46,3-2 0,0 2 127,0-2 1,2 0-123,1-2 0,4-1 70,-2 1 0,2-1-1,-1 1 0,1 0 37,-1-1 1,1 1-29,2-1 0,-2 1-269,-1-1 174,2 4-232,-4-2 1,2 6 129,0-2 0,-4 6-11,4 3 1,-4 1 123,1 2 1,1 0 20,-2 2 0,2-1 15,-1 1 1,-2 1 6,2 0 0,1-1 73,-2-3 1,4 1-77,-3-1 246,3 1-172,-1-1 455,4-3-203,-1-1 1,0-5-13,-3-2 0,2 1-49,-4-3 1,2-1-9,-2-3 1,3 1-200,-3-1 0,2 1 135,-2-1 1,0 1-34,-3-1 1,3 4 87,0-1-187,-1 4 0,-2-2-146,0 1-423,0 2 450,0-3 0,1 7 84,2 0 0,-2 3 0,2 0 0,-1 1 4,1-2 0,-1 3-114,3-3 1,-2 3 98,3 0 1,-3 0-23,2-2 1,1 0 78,2-3 1,-2 3 12,0-3 0,-1-1 44,4-2 0,-4 0 150,1 0 0,0-1 169,2-1 1,-2-3-133,0-4 0,-5-2 135,2 0 0,-2-1-62,-1 4 1,0-3-92,0-1 0,-1 1-88,-2 3 1,0-1-128,-3 1 0,-2 0-177,3 2 1,-3 3-509,0 3 0,2 0 169,1 0 0,0 3-1043,-1 3 1566,-1 2 0,2 4 0,-4 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9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17 144 8029,'0'-11'260,"0"-1"1,0 1 425,0 3 1,-2-1 323,-1 1 125,0-1-1141,-1 1 59,3 3 0,-3 2-325,4 6 0,0 2 236,0 3 1,0 2-381,0 1 0,0 1 228,0 2 1,0 2-183,0-2 0,0 0 10,0 0 1,3-4-161,0 1 0,3 2-152,-3-2 456,3 0 0,-1-3 248,3-3 0,1-1-69,-1-4 0,1-1 215,-1-2 0,1-4 96,-1-4 0,1-4 110,-1 0 1,1-1-157,-1-1 0,-2 3 138,-1 0 1,-3 4 55,1-2 0,-2 3-112,-1 1 1,0 2-122,0 0-394,0 4-254,0-1 1,-1 6 232,-2 3 0,2 2-63,-1 0 0,-2 3 10,1 1 0,0 0-1,3-1 1,0-1 127,0 1 1,0-1-36,0 2 0,3-5 158,0 4 0,3-6-23,0 4 1,2-7 131,0 1 0,3-2-3,1-1 1,2-2 146,-3-3 0,3-2 196,-2-7 1,3 0-193,-1-3 0,-2 0 21,-1 0 0,-4 0-68,-1 0 1,-5-1 523,2-2 1,-2 5-243,-1-2 0,-4 6-261,-1 0 0,-3 4-331,0 1 1,-1 5-514,1-2 1,0 3 6,3 3 0,-3 5 635,2 6 0,3 2 0,-1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7.94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204 8 8165,'-4'-3'386,"-4"2"165,2-2 0,-1 2-499,-2 1 1,1 1 33,-1 2 0,0 2-249,-2 7 0,0-2 96,-3 4 1,4 0-373,-1 3 1,-2 0 216,2 0 0,-3-1-277,3-2 0,-1 1 72,4-3 427,3 3 0,-2-6 0,2 4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39.8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60 8090,'4'-17'0,"-2"1"0,3 2 900,-3 5-471,2 6 1,-5 4-469,-2 1 1,-1 4-53,-5 5 0,0 5-95,-3 4 1,-1 4-136,-4-2 0,3 0 188,0 1 1,0-1-305,-3 4 1,0-1 180,0 1 0,0-5 256,0-1 0,-4 2 0,0-1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0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50 8090,'0'-11'-116,"0"-1"-276,0 1 751,0 3 0,1 3-181,2 2 1,-2 3-407,1 3 1,3 3 103,1 5 0,1-1 171,2 4 0,-1 3-183,1 3 0,2 1 57,0-1 1,5 0-335,-2 3 1,2 1-107,1-5 519,0 5 0,0-2 0,0 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0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34 8107,'-5'-9'719,"-1"1"0,3 2-196,-3 1 0,4 3-340,-4-1-75,0 2 1,-2 5-734,-1 1 1,4 6 115,-1 0 1,3 4-207,-2-1 1,3 2 368,-1 1 346,2 0 0,-3 0 0,-1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0.4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 8107,'0'-8'-60,"0"-1"0,0 4-269,0-1 226,0 4-469,0-2 0,2 5 572,1 2 0,4 6 0,-2 4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0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8113,'-5'-14'79,"-1"3"1,3 2 15,-2 0 1,3 4 130,-1-1-255,2 4-903,1-2 0,4 5 68,1 2 864,3 2 0,0 3 0,1 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0.8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17 8989,'0'-4'1195,"0"-1"-1342,0 2-1902,0 2 2049,0-3 0,0 4 0,0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1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8125,'5'-9'564,"-2"1"1,-3-1-98,0 1 0,0-1-100,0 1 0,0-1 12,0 1 0,0 2 212,0 0-164,0 1 0,0-1 102,0 1-530,0 3-125,0-2-210,0 4 1,0 4-88,0 1 1,3 3 169,0 0 0,1 1-299,-1-1 0,-2 2 138,5 1 1,0-2-117,2 3 1,2 0 124,1-1 0,-2 1 112,3-4 1,0 0 94,-1-3 1,2 2-54,-2-4 1,-2 0 305,3-3 1,-3 0-88,-1 0 0,1-4 433,-1-2 0,0-2-20,-2-4 1,-2 3 155,-1-2 1,-2 1-257,2 2 0,-2-1 87,-1 1 0,0-1-35,0 1 0,0 2-52,0 0 0,-1 5-1056,-2-2 526,2 2-837,-3 1 763,4 4 1,0 0 64,0 5 0,0-1 74,0 1 0,0-1 79,0 1 0,0-1 50,0 1 0,0-1-98,0 1 0,0-4 351,0 1-82,0 0 0,0-1 611,0 1-117,0-4 167,0 2-592,0-4 0,0-4-243,0-2 1,1 1-10,2 0 0,-1-1 129,4-2 1,-2-1-138,2 1 1,2-1 92,-3 1 0,3 0-317,0 2 0,1 0-16,-1 3 0,1 0-96,-1 3 1,1 0 193,-1 0 0,0 1-37,-3 2 0,3 3-22,-2 5 1,-2-1 85,2 4 0,-4 0 190,1 0 0,0 1 0,0-4 0,4 4 0,-2-2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2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42 8145,'-4'-4'-151,"0"-4"151,-5 3 0,1-2 803,-1 1 1,2 1 27,1 3-790,-2 1 1,5-2 4,-3 6 0,-1 1-276,5 5 1,-4 0 78,3 3 1,-1-2 105,1 4 0,3-3-285,-3 3 1,2-2 71,1 2 0,4-4 33,1 2 0,4-3 65,2-1 1,-1 0 93,4-2 0,1 0 24,2-3 0,0 0 117,-1-3 1,0-1 166,-1-2 0,0-2-72,-4-3 1,3-1 85,-3 1 0,1-1-46,-4-3 1,-2 0 298,0-2 0,-5-1-48,2 4 0,-2-1 68,-1 4 1,0-1-298,0 1 0,-4 3-292,-1 2 0,-3 2-869,0 1 0,-1 0 550,1 0 0,-1 4-541,1 2 0,-1 4 392,1 1 1,0 4-47,3 0 1,1-2 573,4 1 0,4 0 0,0 3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3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85 8144,'-4'-13'421,"-1"-2"52,-3 4 1,2-1 761,1 4 1,2-1 208,-3 1-525,4 3-325,-5 1-1151,6 4 523,-3 0 1,4 1-696,0 2 1,3 2 405,0 3 1,1 4 127,-2-1 0,-1 1-97,2 0 1,1-2-223,-1 4 1,2-1-52,-2 1 1,4 1 156,-2-3 1,0 0 125,1-1 1,-1-1 84,4 1 1,2-2-10,1 0 1,0-4 14,-1-3 0,1-1 209,2-1 1,2-1-64,-1-1 0,-3-3 157,-1-4 0,-2-2 622,-4 0 1,2-3-394,-4 2 0,0-2 461,-3 3 0,0-1-307,0 0 1,0 6 646,0-3-683,-4 3 0,2-2-261,-4 3-379,4 1 1,-2 4-1029,1 0 810,2 0 1,-3 1 194,4 2 1,0 1-224,0 5 1,0-1 79,0 1 0,0-1-57,0 1 0,3-1 111,0 1 0,2-1 200,-2 1 0,1-2-36,-1-1 0,1 1 179,1-1 1,2-1-164,-4 0-16,3-3 1,-4 5 227,4-4-167,-4-1 277,1-2 54,-3 0 3691,0 0-3850,0-3 1,0 1-177,0-4-129,0 1 1,4-4 130,2 1 1,1-1-71,2 1 0,-1 0-1,1 2 1,0-1-284,3 1 0,-2 2 23,4 2 1,-4 1-89,2 1 1,-3 0 107,0 0 0,2 4-40,0 5 0,0 3 421,-6 5 0,3 4 0,-3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3.5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35 128 8055,'-4'-13'802,"2"-2"-399,-3 3 1,3-2 273,-1 3 1,-1-3-130,1 2 1,-2 1 716,2 3-276,0-1-297,3 5-783,0 0 162,0 4 1,0 2-473,0 3 1,0 2 329,0 7 0,0 0-317,0 3 1,3 1-83,0 2 1,0-1-240,0 3 1,-2 1 66,2 2 1,1 1 164,-1-1 1,2 0-413,-2-3 0,3 3 889,-4-3 0,5 3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8.12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 38 8154,'0'-8'0,"-1"0"806,-2 3-431,2-3 0,-3 7-44,1-2-248,2-1 0,-2 4-209,6 0 1,2 3-89,3 6 0,2-1 138,1 1 1,-1 2-488,4 1 1,1 0 294,2-1 0,-1-1 268,1 1 0,4 2 0,1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3.9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43 8062,'-4'-9'0,"3"1"419,-2-1 0,0 4 351,0-1-406,-4 4 0,5-2-117,-3 4 1,2 4-603,-3 2 0,1 2 44,0 4 0,-3-2-182,3 4 0,-3-3 243,0 4 0,-4-4-46,1 3 1,0-4 284,2 2-263,1-3 583,-1 0 234,5-5 417,-4 0-367,7-4-385,-3 0 1,5 0-434,2 0 0,-1 0 135,4 0 1,-1 0-126,4 0 0,-1 0 52,1 0 1,0 4-163,2 2 1,-1 1-42,1 2 0,2-1-1,1 1 1,0 0 142,0 2 1,-3-1 223,3 1 0,0 2 0,3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4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8062,'-5'-8'0,"-1"-1"1212,3 1-78,-4-1 117,2 1-668,1-1-214,0 5-876,4 0 1,0 8 311,0 1 0,0 3-126,0 0 1,0 2 178,0 1 1,0-2-13,0 3 1,0-2-51,0 1 1,0-1 55,0 1 0,0-4 5,0-2 2,0 1 587,0 2-151,0 1 12,0-4 0,0-3-85,0-4 0,3-3-95,0-4 1,3-2-66,0 0 1,1-1-99,2 0 0,-2 3-76,-1-2 0,2-2 127,-3 2 0,3 3-264,0 2 1,-2 1-115,0-1-69,-1-1 1,4 6 128,-1-2 0,-2 3-16,0 3 0,-4 2 191,4 3 0,-3 2 20,2 1 1,-2-2-30,3 3 0,-3-3-26,2 0 0,-2-1 137,3 1 0,-3-4-88,2 1 1,-2-3 177,3 2 0,-3-3 60,2 1 0,-2-2 78,3-1 1,-1-1-82,0-2 1,3-1 157,-3-1 0,-1-3 136,-1 3 0,1-3 186,-1 0 26,3-1-158,-5 1 25,3-1-57,-4 1-1106,0 3 108,0 1 109,0 4 1,0 1 184,0 2 1,0 2 16,0 3 1,1 0-58,2-3 1,-2 3 91,1-2 1,2 1-35,-1 2 96,4-1 1,-3 0 187,5 1 1,-1-4-40,1-3 0,-1 2 76,1-1 0,-1 0-87,1-3 1,2-1 139,0-2 0,1 1 154,-4-3 1,1-1-88,-1-3 1,0-2 73,-3 0 1,2 0 89,-4 2 0,0 1 87,-3-1 0,-4 1-196,-2-1 1,-2 1-108,-4-1 1,2 2 94,-4 1 0,0 2 69,-3 4 0,1 0-1862,2 0 1,-2 4 230,5 2 1327,0 1 0,2 5 0,1 2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5.1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 8140,'0'-13'387,"0"4"-271,0-2 1,0 1 1697,0 2-689,0 3-550,0 1-355,0 4-344,0 0 1,0 4-236,0 2 0,1 1 262,2 2 1,-2 0-398,2 2 0,-1-1 275,1 1 1,-1 1-237,3 0 0,-2-1 71,3-2 1,-3-1 24,2 0 1,0 1 198,1-1 0,1-3 193,-1-2 0,-2 1-61,2-1 0,0-2-90,2-3 0,0-3 430,-3-4 1,3 1-165,-2-1 1,-2 0 354,2-2 1,-3 1-128,3-1 0,-5 1 35,2-2 0,1 6 80,-1-3-363,0 3 1,-3 0-1154,0 0 827,0 4 0,0 0-40,0 4 0,0 3 24,0 4 1,0-1-269,0 1 1,0-1 143,0 1 1,2 2 79,1 0 1,3 1 61,-3-4 0,3 0 23,0-3 1,-1 2 272,0-4 0,1 2-61,3-2 1,-1 0 64,0-3 0,1-4-45,-1-2 1,1-2 491,-1-3 1,-2 0-253,0-3 1,-4 3 453,0-3 0,2 2-136,-1-2 0,0 4 47,-3-1 0,-4 1-415,-2 2 0,2 0-387,-2 3 1,0-2-836,-2 4 0,-1 0 614,1 3 1,-1 4-323,1 2 1,0 1 680,3 2 0,-3 3 0,4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5.5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84 8140,'0'-8'321,"0"-1"0,0 3 137,0-3 926,0 6-880,0-8-735,0 10 1,0-2-207,0 6 0,2 2 241,1 3 0,3 2-358,-3 1 0,-1 1 255,-2 2 1,0 1 19,0-3 1,0 2-211,0-3 554,0 4 0,0-5 452,-3 1 113,2-2 1,-4-4-28,2-2-168,2-2 1,-2-5 266,3-2 0,0-4-173,0-1 1,3-4-234,3 1 0,4-5-41,2-1 1,2 0-348,-3 3 1,4 1-100,-1 2 0,3 1-167,3 2 1,-2 5 147,2 0 0,-2 5-170,-1 4 1,-1 3-702,-2 5 0,-3 6-4,-5 6 1085,-3 5 0,-6 2 0,-2 4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6.2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 8155,'-5'4'1091,"-2"0"-1058,6 0 0,-6 1 176,4 3 0,0 2-162,3 1 0,-1 3 170,-1 6 1,1 2 27,-2 3 0,2 7-491,1 2 1,3 3 180,0-1 1,-1 3-14,-2 3 0,3 6 63,0 1 0,0-1-190,-3-6 1,0 3 57,0 0 0,0 1 165,0-4 0,0-2-192,0-1 1,0-3 67,0 1 0,0-3-90,0-3 1,0-6 43,0-5 0,3-5 124,0-1 1,0-3-49,0 0 1,-2-4 14,2-2 0,2-3 40,0 1 1,3-2-40,0-1 0,2 0-149,1 0 0,-1-3-8,4 0 217,1-7 0,5 4 0,2-6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7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255 230 8110,'-13'-12'0,"2"-3"0,1 2-120,2-1 1,2 5 28,1 0 348,3 4 0,-1 5-568,6 0 1,-1 0 41,7 0 1,1-2 305,7-1 0,5-3-118,3 3 0,3-3 100,6 0 0,1 1 11,8 0 0,7 2 136,4-3 1,0 3-104,3-2 1,4 3-27,7-1 0,5-1 120,9 1 1,-2-2-1440,8 2 1391,0 0-301,5-1 214,4 3 1,3-2-7,-49 2 0,0 2-94,1-1 0,-1 0 23,43 0 0,-42-1 1,1 1-439,-1-2 0,1 1 489,1 1 1,0-1-1,0-2 1,-1-1-137,1 3 0,0 0 1,-2-2-1,0 0 132,2 2 0,0-1 0,1-1 1,1-1 41,2 1 1,0 1-1,-4 0 1,0 0-46,0 0 0,0 1 0,-4 1 0,1-1 71,-1 1 1,1 0-1,1 0 1,-1 0-28,0 0 1,0 0-1,43 0 107,-1 0 1,-4 0-89,-2 0 1,-3 0-80,-2 0 1,-3 1 45,-8 2 1,3-2 20,-4 2 0,-4-2 523,-6-1 1,-4 0-668,-2 0 0,-3-3 577,0 0 0,-5-1-517,-7 1 1,-2 2 400,-6-5 0,-3 4-367,-5-1 1,1-1 442,-5 2 0,0-1-11,-5 3-28,-1 0-247,-9 0 18,0 0-248,-4 0 189,0 0 1,0 4 70,0 1 1,1 3-114,2 0 1,-2 2 21,2 1 1,-2 2-60,-1 4 1,0 1-74,0 2 1,0-1-26,0 3 1,0 1 125,0 2 0,0 5-53,0 1 1,-1-1 16,-2 1 0,-1 3-167,-2 3 1,-1 0 14,1 0 1,-1-2 44,-2 2 0,-2 3 60,0 0 1,-2-1 6,2-5 1,1-1-122,-4-2 1,-1 1 99,-2-3 0,0-4 128,-3-2 1,0-4-35,-5 4 0,-4-7 64,-8 1 1,-2-2-121,-6 2 0,-7 1 13,-7 2 1,-1-5-36,-2 2 0,-6-5-80,-3 2 1,-8-3 141,-6 4 1,0-5-347,-6 1 1,-2 0 343,-3 0 1,46-6-1,-1-1-11,0 2 1,0 0 0,-48 0-4,49-3 1,-1 0 0,-1-2 0,1 0 13,-1 0 0,-1 1 0,-1-2 0,-1 1 62,0-1 1,0 0 0,3 0 0,0 0-123,0 0 0,0 0 0,1 0 1,0 0 49,-1 0 0,-1 0 0,-1-2 0,0 1-30,-4 0 1,0-1 0,3-1 0,0 0 25,-3 2 1,0-1-1,2 1 1,1-1-126,-3 0 0,0 1 0,-1 0 0,1 1 1,-3-1 1,0-1 0,4 0-1,0 0-17,-1 1 1,0-1 0,5 1 0,-1 0 62,-1 1 0,0 0 0,1-2 1,0 1-113,0-1 0,1 1 0,-45-2-153,7 3 0,7-3 54,5 1 0,4-2-309,10 1 1,9 1-16,8-4 593,8 1 0,1-2 0,8-1 0,4-3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8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136 238 7979,'0'-30'213,"0"0"53,0 2 1,1 4-214,2-1 0,4 3-53,5 2 0,2 1 104,-3 8 0,4 2-80,-1 4 0,2 2-135,1-3 1,0 4 116,0 0 0,1 1-221,2 1 1,-2 1 132,2 1 0,-2 0 60,-1 4 1,0 0-22,3 2 1,-5 1-12,2-1 0,-4 1-35,1-1 0,-4 4 29,1 2 0,-5 3 152,-3 3 0,-2-1-24,-1 4 0,-5 3 175,-3 5 1,-5 2-145,-4 1 1,-3 5-45,-3 3 0,-5 1 126,-3 5 1,-1 0-56,1 0 0,-2 2-209,5-2 1,0 0 116,2 2 1,6-4-159,3 2 1,5-4 12,6-2 1,4 1-82,8-1 1,4-4-42,10-4 1,2-1 120,7-5 0,-2 3 107,4-3 0,0 1-76,3-4 0,-4 1 212,-1-1 0,-1 1-77,-3-1 1,-1-1 30,-7-1 1,-4 1-23,-2-5 1,-2 2-32,-4-1 0,-1-2 42,-4 2 0,0 0 87,0 0 0,-4 4-39,-1-2 0,-6 1-83,0 2 0,-5 0 73,-1 6 0,-1 2-41,-4 7 1,-1-1-49,-2 6 1,-2 2 91,-1 1-25,2 10-1145,-4-2 971,9 8 0,0-1-205,4 2 164,0 2 0,2 1 22,4-1 1,0-3 24,8-1 0,1-3 55,2-1 1,0 0-31,0-3 1,0-2 58,0-6 1,1-2-44,1-3 0,-1-2 155,2-1 1,-3-6 208,-3-2 1,-1-5-610,-5 1 1,-6-5 43,-2-3 1,-3-6-627,0-3 864,-1-5 0,-8-6 0,-2-5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8.7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8099,'-9'8'0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9.3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77 8146,'-9'-4'388,"1"-2"1,-1 0-48,1 0 0,0-1 393,3 1-167,-3 2-326,7 1-123,-2-1 0,10 3-186,4-2 1,8 2 151,4 1 0,9-3-176,5 0 0,7 0 9,4 0 1,3 1-5,3-4 1,3 4-371,2 0 1,2 1 211,-8 1 0,-4 0-265,-6 0 0,-6 0 80,-9 0 1,-8 1-111,-12 1 0,-3 0 217,-5 4 0,-4-1 323,-2 0 0,-6 3 0,-5-3 0,-1 0 0,-4 1 0,-1-1 0,-2 4 0,-4-3 0,1-1 0,-3 1 0,3 2 0,-3 0 0,2-2 0,1 1-11,3-1 1,-1-2 149,1 2 0,-3-1-78,3 0 0,-1 0 85,6-2 1,-3-1-70,3 4 0,-1-5 75,4 2 1,-1-1-45,7 1 556,-1-2 114,4 3 110,3-4-793,5 0 1,8 0 100,3 0 1,5-3 47,1 0 1,8-3-35,9 4 0,1-5-269,5 1 0,-4 0 75,4 0 1,1-1-117,4 1 0,-1-1-150,4 2 1,-3-3-139,3 2 0,-3 2 41,0-2 1,-6 0-130,-6-2 0,-6 2-171,-7 1 1,-3 2 646,-3-3 0,-2 1 0,-7-8 0,-2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49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94 8146,'-20'-12'-603,"2"3"422,-2-3 1,6 3 1021,3 0 1,1 1-255,2-1 0,3 4 580,2-1-776,2 4 0,2-4-142,2 3 1,2 0-69,3 3 1,1 0-166,-1 0 1,2 1-29,1 2 0,2-1 107,4 3 1,-3 4-161,0 2 0,0 1-93,3 0 1,-2 1-158,-1 4 0,-1 0 23,1 0 1,-3 1-89,-5 1 1,-2 3 23,-4 4 0,-2 2 97,-4 0 0,-9 4-1118,-13-1 1377,-6 6 0,-16-2 0,-2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8.35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69 8154,'-4'-9'0,"2"-2"347,-3 0 1,2-1 539,-3 4 1,2 2 823,-2 0-669,2 5-1747,4-3 639,0 4 0,0 4 122,0 1 0,4 7 141,2 2 0,0 2-317,0 1 1,1 3-408,-1 3 0,-1 1 210,0-2 0,-3 3-603,1-3 0,-2 4 381,-1 2 0,-4-4-793,-1 1 1332,-7-1 0,-1 1 0,-4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0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0 8004,'-8'0'-289,"-1"0"0,0 1 115,-2 2 1,-2 0-613,-4 5 786,3-1 0,-5 9 0,1-3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0.9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85 8055,'-4'-17'-131,"2"4"65,-3 2 1,2 1 1021,-3 2-155,4-1-83,-5 1-195,6 3-523,-3 1 74,4 4 0,0 1-60,0 2-359,0-2 265,0 3 559,0 0-373,0-3 239,0 2-172,0-3 2,0 4 67,0-3-343,0 3 113,0-4-925,0 0 904,0 4-61,0-3 282,0 2 68,0-3-1606,0 0 1,-4 0 0,-1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1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60 7817,'5'-9'-137,"-1"1"1,-4 2 690,0 1 0,0 2-152,0-3 0,0 3 422,0-2-230,0 3 280,0-6-411,0 7-325,0-3-301,0 4 191,0 0 1,-4 5-42,-1 4 0,-3 1-48,0 7 1,-2 2-127,-1 6 0,1 4-132,-1-1 0,-1 3 28,1-3 0,-1 3 93,4-2 1,-1 1-35,1-5 1,2-1 80,0-7 0,5-4 232,-2-2-195,2-1 422,1-6-89,0 0 0,0-5 26,0-2 0,0-1 24,0-5 1,0 0-25,0-3 1,3-1-285,-1-4 1,4-1 171,-3-2 1,4-1-205,-2-5 0,3 1 100,0-1 0,1 4-63,-1-1 1,2 2 102,1-2 1,-2-1 2,3 5 1,-3 2-78,0 3 1,-1 6 52,0 0 0,1 2-146,-1 0 0,1 2 101,-1 4 1,4 4-189,-1 2 1,4 1 56,-1 2 0,-1 3-127,2 2 0,-5 3-69,1 3 1,1 2-6,0 3 0,-1 1 84,-2-1 1,-4 0 68,1 1 0,-4-2-212,1-1 1,-2 1 45,-1-5 0,0-2-104,0-3 0,0-3 446,0 0 0,0-5 0,0 1 0,0-2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1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85 8055,'-1'-8'296,"-2"-1"1,1-2-58,-3 0 0,3 2-32,-1 4 1,2 2 26,1-3 1,7 3-654,1-2 1,9 3 216,0-1 1,9 1-39,-1-1 0,10 2-1,2-2 241,3 3 0,3 3 0,-1 2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2.1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17 8021,'-5'-4'355,"0"-3"-204,3 4 405,1 0-329,-7 3 1,3 0-348,-3 0 1,-1 7 109,1 1 0,-3 6 62,-1 1 1,-3 3-133,1 2 0,-2 4-236,-1-2 0,0 0-183,0 1 0,1-4 202,2 0 0,-1 1-171,4-3 0,2 0 468,4-8 0,-1 1 0,-3-5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2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86 8021,'0'-14'448,"0"3"0,-1-1-12,-1 0 0,0 1-172,-4 3 1,4 2 954,-1 0-367,2 5-853,1-3 84,0 4 1,4 1-196,2 2 1,5 1-142,3 5 0,5 0-138,1 2 1,4 0 50,2 3 1,-1 0-252,4 3 1,0 0 590,-1 0 0,4 4 0,-2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2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8024,'0'-9'25,"0"1"1,0-1-1,0 1 0,0 0 258,0-1 0,1 3-119,2 1 1,4 3-392,5-1 1,3-1 83,-1 1 1,3 1-71,3 2 1,-2 0-147,5 0 1,-1 2-572,0 1 930,-1 4 0,-4-2 0,0 3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2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9143,'0'-6'12,"0"0"0,1 5-216,2-2 1,2 1 86,7-1 0,1 2-217,4-2 1,4 2-785,5 1 1118,-1 0 0,12-3 0,-2-2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3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34 119 8065,'-4'-13'0,"2"-3"800,-3 2 1,2-1-303,-3 1 1,4 2 454,-1 3 0,3 3 278,0 1-239,0-1-533,0 1-388,0 2-207,0 3 0,0 1 213,0 1 1,0 3-436,3 4 0,-2-1 211,2 1 0,1 2-225,-1 0 1,0 4-17,0-1 1,-2 1-96,2 0-1,-2 1 163,-1-2 1,0 2 108,0 1 0,0 0 251,0 0 1,0-3-74,0 0 0,-1 0-59,-2 3 1,1-4-47,-3-1 1,3-3 269,-1-1-162,-2 1 883,4-4 75,-2-2-252,-1-3 0,3-1-268,-2-1 0,2 0 215,1-4-660,0 0 1,1-2 178,2-1 1,1 1-521,1-1 1,4 4 75,-1-1 0,1 1-120,2-4 0,1 2 78,0 1 1,2-1-44,-3 4 1,3-2 14,-3 2 0,2 0 106,-2 3 1,-2-3 120,3 0 0,-3 1-33,0 2 0,-4 3 68,1 3 0,-4-1-11,1 0 1,-2 1 102,-1 3 1,-1-1-136,-2 1 1,-3-2 29,-5-1 1,1 1-376,-5-1 1,3 1-170,-5-2 668,2 3 0,-6-4 0,4 5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4.2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68 8105,'0'-9'149,"0"1"0,0 2 114,0 1 1,0 2-30,0-3 0,1 3 27,1-2 0,-1 2 5,2-3 1,-2 3 200,-1-2 37,0 3-528,0-2-624,0 4 598,-4 0 1,1 4-230,-3 1 0,-2 2 103,3-1 0,0 4-72,-1-1 0,4 1 47,0-2 1,-2 4-7,1-1 1,0 1 60,3 0 0,0-2-79,0 4 1,0-4 111,0 2 1,0-2-20,0 1 0,0-1 42,0 1 0,0-1-32,0-2 1,-1 1 202,-2 3 0,-1-3-118,-5 3 1,-2-4 73,0-2 1,-4 0 38,4-3 1,-4 3 152,1-3 0,2-1 27,0-2 1,3 0 752,1 0-361,3 0-384,1-3 0,4-2-357,0-4 0,4 4 104,1-1 0,2 3-63,-1-2 0,1 3-18,-1-1 0,-1-1 69,0 1 1,-2 0-161,3 3 0,-3 0 1,2 0 26,-3 0 113,6 0 1,-7 4-50,1 2 0,2 1 52,-1 2 0,3 0-51,-4 3 1,4-2 15,-3 4 0,4-1 3,-2 1 1,3 3-118,0-3 1,0 2 113,-3 1 1,3 0-207,-2 0 1,0-3 51,0 0 0,-1-3-92,-3 3 1,-1-2 100,2 2 0,1-4-39,-1 1 0,1-2 237,-2-4 0,-1 3 0,11-3 0,-3 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8.96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25 94 8061,'0'-14'699,"0"0"1,0 3-273,0 0 1,-3 2 100,1 0 1,-2 1 263,1-1 187,2 4-176,-3 2-938,0 3-754,4 0 0,-3 3 561,6 3 1,-2 2-216,5 0 1,-3 4 273,3 2 1,-4 2-760,4 1 0,-1 0 1028,0 0 0,3 4 0,-3 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4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25 8596,'-5'-6'1878,"3"1"-1619,-3 3 0,4-3-224,-2 2 64,2 2 0,-2-2-231,0 6 1,1-1-34,2 4 0,-3 0-55,0 6 1,0-2 74,3 4 0,0-3-179,0 4 1,0-2-156,0 1 0,1 1 149,2-4 1,-1 4 35,3 0 1,0-3 102,1-1 1,1-2-123,-1 0 0,1-3 313,-2-1 0,2-2-228,-4 3 390,3-4 1,-4 1 157,4-3 0,-4-1 269,1-1 1,-3 0-287,0-4 1,0 1 12,-3 0 1,2 0 147,-2 2-292,-2 2-155,0-3-205,-3 4 0,0 1-14,3 2 1,-3 2 67,3 3 0,1 1-87,1-1 0,-1 4 14,1-1 0,1 4 31,2-1 1,0-1 55,0 2 0,0-4-60,0 3 0,0-1 90,0 1 0,2-1 65,1-5 0,0 1-51,-3-1 1,0 1 256,0-1-27,0-3-146,0 2 0,-3-5-162,0 4 0,-3-4 134,0 0 20,-1-1 0,-6 3 0,0 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5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26 7217,'5'-4'389,"-1"2"343,-4-3-636,0 3 1,1-2 99,2 4 0,-2-1-62,1-2 189,-1 2-207,-1-2-236,0 3 490,0 0-321,-3 0-130,-2 0 145,-4 0 1,1 0 65,-1 0-66,1 0 1,-1 0 4,1 0 1,-1 0 69,1 0 1,2 0-37,1 0 29,-1 0 1,0 0-48,1 0 1,2 0-203,-3 0-8,4 0-226,-1 0 249,3 0 51,0 0 251,-4 3 1,3-1-101,-2 4 1,2 0 140,1 2 0,0 4-117,0 3 0,-1 1 76,-2 0 0,1 8-96,-3 1 0,2 8-199,-3 0 0,2 1-56,-2 3 1,1-2 121,2-1 0,2-1 0,-1-2 0,1-3 14,1-5 1,3-2-123,3-4 1,2-4 53,0-2 0,-2-2-85,-1 0 1,1-4 120,3-3 0,-1 2-233,1-1 0,-1 0-78,1-3 0,-1 0-90,0 0 0,2 0-55,1 0 1,0 0 83,3 0 1,0 0 418,3 0 0,4-4 0,0-1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6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8182,'0'-9'0,"0"3"-78,0 1 0,0 2-170,0-3 801,0 4-123,0-1-791,0-1 302,0 3 1,0-3-31,3 4 1,-1 0 140,4 0 0,0 0 3,2 0 1,0 0-10,1 0 0,-3-1 257,-1-2 439,1 2-495,2-2 0,-2 3 599,0 0-146,-4 0-658,1 0 140,-3 0-151,0 0 77,0 3 0,0 2-129,0 4 1,0 0 27,0 2 1,0 0-68,0 3 0,0 1 102,0 5 1,0-1 47,0 3 1,3 4-113,0 2 1,3 3-140,-4-3 0,4 5-81,-3 1 1,0-3 92,-3 3 1,0-6 16,0 1 1,0-2 72,0 1 1,0-5-81,0 0 1,-3-5 23,0-1 1,-3-3 59,4-3-222,-5-2 10,6-4-280,-6-1-553,6-4 1100,-3 0 0,4-4 0,0-1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7.4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60 8182,'0'-9'-77,"0"1"1,0 2 853,0 0-488,0 1 1,-1-3 6,-2 3-188,-2-3 1,-3 7-13,-1-2 0,4 2-92,-1 1 0,0 0 116,-2 0 1,-1 1-213,1 2 1,2 2 134,1 3 0,-1 4-186,-2-1 0,2 3-7,0-3 0,4 3-76,0-2 0,1 3 37,1-1 1,0 1 135,0-1 1,0 2-222,0-2 1,3 1 59,3 0 0,-1-2 8,0-2 0,-2-2 110,3 3 0,-4-3-45,1 0 308,1-1-137,-3 1 241,3-1 1,-5-3 78,-2-2-180,-1-2 1,-5-1-58,1 0 0,2 0 164,0 0 1,3-1-58,-2-2 0,3 1-119,-1-4 0,1 4-133,-1 0 185,2-3-510,-2 4 146,3-3-140,0 0 36,0 3 27,0-2 12,3 3-13,2 3 138,4 2 1,-1 4 47,1-1 1,-2-2 72,-1-1 0,1 1-59,-1 3 0,-1 2 48,0 0 0,0 3-42,1-2 1,-2 3 36,-1-1 0,-2-1 21,2 1 0,-2-3 19,-1 4 1,0-4 81,0 3 1,-3-4-117,0 2 1,0-3-92,3 0 1,0-1 90,0 1 1,0-4-190,0 1 1,1-4 228,2 1 0,2 1 0,3 1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7.9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50 8106,'-9'-13'548,"1"1"-220,-1 3-25,-3 1 0,3 3-57,-2 2 0,2 4-379,3 5 0,-1 1 63,1 7 1,0 3-6,0 2 0,-1 4 29,5-3 0,-1 3-55,3 0 0,0-1-211,0 0 1,3-2 104,3 3 0,5-4-145,4 0 0,-2-2 75,1-3 0,0-1-110,3-5 1,-1 0 386,-2-3 0,1 2 0,-4-4 0,1 0-38,-4-3 0,-2-3 30,0 0 0,-5-4 119,2 2 1,-3-3-39,-3 0 0,2 0 415,-5 2 0,0 0-155,-2 3 1,1 0 32,-1 3 0,1 0-55,-4 0 1,1 1-291,2 2 1,-1 2 55,-3 3 1,2 4-145,-4 3 1,3 2 54,0 2 1,-1 3-13,0 3 1,2 1-150,4-1 1,0 1 25,3-1 0,-1-2-1,1-1 1,2-3 71,-1 1 0,2-6-155,2-3 0,0 0-261,4 0 188,-4-5 0,5 2 51,-5-5 0,2-2-115,-1 2 368,-2-2 0,3-5 0,-4-1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8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52 8158,'-1'-6'0,"-2"1"0,1-1 311,-4-3 0,1 4-212,-4-1 1,1 3-257,-1-2 1,0 3-201,-2-1 0,0 2 234,-3 1 0,3 1 93,-3 2 0,2-1 73,-2 3 0,3-3 59,-3 1 0,3 1-4,0-1 1,2-1 47,0-2 1,4 0 140,-1 0 256,4 0-388,-6 0 0,7-1-23,-1-1 0,2 1-152,2-2 1,0-1 80,4 1 0,-3 0-80,3 3 0,-4-2 45,4-1 1,-3 0-326,2 3 378,1 0 1,2 4-16,-3 1 1,0 4 30,-2 2 0,-2 3-65,2 6 1,-2 0-46,-1 5 1,-3 3 57,0 6 0,-4 3-142,2 3 1,-2-2 102,1 2 0,3-4-16,3 1 1,0-6-7,0-3 1,1-3-25,1-2 0,3-2-189,4-4 1,-1-4 127,1-2 0,2 1-246,0 0 1,3-2 94,-2-4 1,2 0-322,-3-3 575,4 4 0,-2-6 0,4 3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9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85 8158,'-3'-11'499,"-3"0"0,1 0-67,0 6 1,2-3-283,-3 2 1,3 3 188,-2 0-548,3 2 1,-5 2 181,4 2 0,-2 4 46,2 5 0,-1 3-88,1-1 1,-1 2 84,-1 1 1,-3 3-127,3-1 0,0-2-53,-1-3 1,3 0 68,-2 0 1,3-2 72,-1-4 59,-2 1 373,4-1 25,-2-3 0,3-2-387,0-6 0,1-4 35,1-5 0,0-3-144,4 1 0,-1-3 175,0-3 0,3 2-103,-3-1 0,3 1 76,0 1 1,1 0-147,-1 0 0,1 3-27,-1 0 1,1 3-85,-1 0 1,1 5-83,-1 3 1,1 3 117,-1 0 0,1 4-130,-1 5 1,1 3 36,-1 5 0,1 4-116,-1 1 1,-2 3-101,-1 0 1,0 0-58,1-3 1,-2 3 498,-4-3 0,3 3 0,2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9.3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77 8134,'-8'-9'0,"3"1"-438,2 0 67,-2-1 489,4 1 0,2 0-66,8 2 0,4 3-130,7 3 1,1-3-34,5 0 1,0 0-283,3 3 393,-3 0 0,7-4 0,-3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3:59.7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94 8157,'-4'-9'1004,"3"1"-810,-6-1-95,6 1 0,-2 3-205,6 2 1,3 0 71,5 0 0,-1 0-229,4 3 0,1-3 56,2 0 0,2 0 137,1 0 1,-1 2 13,-5-2 0,1-1-6,-4 1 1,3 0 727,-6 0-255,3 2 1,-10-6 591,5 4-658,-4 1 0,1 2-83,-6 0 0,1 0-238,-4 0 0,4 0 156,-4 0 0,3 3-164,-3 3 1,1 2 114,-4 4 0,4 1-139,-1 4 1,1 1-27,0 2 0,0 1-76,2 5 0,2 3 70,-2 2 1,2 3 42,1 3 1,0-2-332,0 5 1,0-1 144,0 0 0,-2 2-261,-1-4 1,0-1 148,3-2 0,-1-7 165,-2-5 1,2-4-43,-2-4 1,1-2 254,0-7 72,1-1 91,-3-4 0,3-3-83,-2 0 1,2-3-32,-2 0 0,-1-1-506,-2 2 0,1-3 180,0 3 1,3-3 193,-1 0 0,2-5 0,1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01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7979,'0'-8'-597,"0"2"335,0 0 1,0 4 283,0-4 0,4 3-76,2-3 0,2 5-171,4-2 0,4 1 127,4-1 1,-1 2 97,-2-2 0,0 2 0,4 9 0,1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9.15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69 8180,'-4'-17'112,"-4"4"0,4 0-110,-1 5 0,1 2-62,4 1-274,0 3 0,1-2-288,2 4 0,4 1 622,4 2 0,5 0 0,-2 3 0,5 2 0,-1-4 0,3 5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01.2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52 9159,'0'-5'681,"1"0"-1010,2 3 1,3 1 157,5-2 0,6-1-198,6 1 0,5-1-61,3 2 430,6 1 0,5-11 0,5 3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01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781 102 8159,'-5'-17'0,"-1"1"-67,3 2 1,-4-1 66,2 3 0,-3 2 147,-1 4 0,-3 0-174,-2 3 0,-3 0-129,-3 3 0,-1 0 186,-5 0 1,-2 4-37,0 2 0,-4-2 0,1 2 0,2-1 0,4 0 0,0 2 313,6-4 0,-1 0-105,3-3 1,6-1 54,3-2 0,5 1 185,0-4 220,2 4-603,1-5 102,4 6 1,-2-3-539,4 4 283,-4 0 0,5 4 43,-1 2 0,-2 1 91,2 2 1,-4 0 7,1 2 0,1 2-62,-2 4 0,4 4 4,-3 2 0,0 2 42,-3 3 1,0 3 7,0 3 1,3 3-52,-1 3 1,1 1 46,-3 2 1,-3 3-122,1 2 1,-5 8 98,1 0 0,-2 4-138,-3-3 1,1 2 85,-1 3 0,-1 7 50,0 2 1,4 4-48,2-7 1,4 6 408,-1-1 0,0 8-151,0 1 1,0 4-168,3-4 0,0 3 335,0 2 0,-3 2-120,0 1 0,-4 3-673,-2-3 1,0 2 307,-5 2 0,-3 4-64,-3-2 1,0-1 79,3-7 1,-3-4-30,1 1 1,0-2-41,5-7 1,-2-4 17,2-7 0,1-5-57,2 0 0,2-6-57,0-6 0,1-5 228,-1-6 1,3-3-20,1 0 0,0-2-158,-1-3 0,3-2 212,3-7 0,0 0 392,0-3 0,0-4 18,0-2 1,0-2-266,0 0 1,1-4-371,1-3 0,0-1-10,4-1 0,-3 0-29,2 0 0,2 0 115,4 0 1,3-1-242,3-1 1,4-3-97,5-4 0,1 1-101,7 0 0,5-1 176,10 1 0,5-4 391,6 1 0,3 0 0,16-5 0,3-2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02.8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76 7977,'-4'-17'0,"0"4"45,-5 2 0,1-1 80,-1 0 1,-2 5-21,0 4 1,-1 2 286,4 1 1,-4 4-370,-2 2 0,0 5 32,0 3 1,3 7-205,-3 4 1,3 1 120,0 2 0,5-2-275,4 0 0,1-2 11,1-1 1,1-3-6,1-3 0,6-3 126,3-3 1,4-3 11,0-2 0,1-2 179,0-4 0,-1-1-93,-1-2 1,-3-3 85,3-5 1,-2-1-53,2-2 0,-5-2 454,0 2 0,-1-2-43,-2-1 1,-2 0 99,2 0 1,-4 3-97,1-1 0,-2 5 496,-1-1-410,0-2-5,0 3-1392,-4 2 778,3 4 0,-3 6 13,4 3 0,0 2 23,0 7 0,0 3-198,0 3 1,0 3-313,0 0 0,0-1 243,0 0 1,0 4-123,0 2 0,0-1 510,0-4 0,0 1 0,0-2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03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68 7977,'-3'-11'511,"0"0"1,-3-1-191,4 4 1,-4-1 566,3 1-242,0 3-1702,3 2 801,-3 3 1,2 4 50,-2 5 1,-1 0-83,1 5 1,-1 1-273,2 5 0,1-2 204,-2 2 1,2-2-329,1-1 682,0 0 0,-4 0 0,-1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03.2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7977,'0'-12'566,"0"1"0,0 0-143,0 2 0,-3 4 573,0-1-792,1 4-585,2-2 0,0 5 6,0 2 0,0 3 282,0 5 0,0 2-297,0 4 0,1 3 390,1 0 0,3 3 0,4-1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0.6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211 143 7763,'0'-12'-46,"0"3"0,0-7 440,0 1 1,0 3-66,0 1 0,-1 2 116,-1 0 1,0-2-104,-4-1 1,3 4-39,-2 2 1,-1 4-105,-3 0 1,1-2-104,-1 1 1,-2 1 30,0 5 0,-4 3-101,1 5 0,-4-1-182,1 4 1,-2 1 103,5 5 0,2-2-310,0 2 1,6 1 180,0-2 0,4 1-149,-1-3 1,6 0 44,3 0 0,2-1-57,4-2 1,2 1 102,5-3 0,0-4-124,4-2 0,-4-1 246,1 0 1,-3-1-98,0-4 1,0-4 417,0-1 0,-4-4-146,-1-2 0,-3-2 541,0-4 1,-1-4-180,1-2 0,-4 0 54,1 0 1,-4-1 336,1 1 0,-2 2-291,-1 1 1,0 3 585,0 3-290,0-2-382,-4 7-289,3 0-760,-7 6 0,7 7 270,-1 5 1,1 3-194,1 5 0,0 1 9,0 2 1,0-1 169,0 3 0,0 1-494,0 2 0,1 1 29,1-1 823,-1 1 0,7 3 0,-3 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1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68 7880,'0'-12'720,"0"3"-430,0-3 0,-1 4 151,-2 2 1,2-1 286,-2 1-102,2 2-197,1 1 5,0 3-608,0 0 195,0 3 0,0 2-37,0 3 0,-3 2-416,1 1 0,-4 0 237,3 3 1,-1 0 19,2 3 0,1-3 65,-2 0 0,2-1-44,1 1 154,0 2 0,0-2 0,0 3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2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94 7879,'0'-9'397,"0"-3"0,0 3 89,0-3 0,0 3 329,0 0-386,0 1-514,0-1 1,1 2 106,2 1 0,-1 2 133,4 4 0,-1 0-220,4 0 1,-1 1-731,1 2 0,-1-1 427,1 4 1,-1 0-3,1 6 1,-2-3 314,-1 2 0,-2 3-78,-4 0 1,0-1 152,0 1 0,0-3-166,0 4 0,-4-2 410,-2 1 1,-1-2 24,-2-3 334,1 3-418,-1 1-199,1 0 0,5-1-400,6-7 1,5-1 199,9-4 0,8 0 194,3 0 0,12-4 0,3-1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4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195 76 8076,'-8'-12'584,"-1"2"-421,1-1 0,-2 1 132,-1-2 0,1 6 277,-4-3 1,2 6-174,-2 1 1,3 2-444,-3 2 0,3 3 60,0 4 0,2 0-186,0 2 1,1 3-29,-1 2 1,4 1-47,3 0 1,-2 0 165,1 0 0,0 0-124,3 0 1,3-1-198,0-2 1,3-1 107,0-5 0,2 0 122,0-3 1,2-1 18,1-4 0,-2-1 279,3-2 0,-3-1 89,-1-5 0,1-3 91,-1-2 1,1 1 183,-1-2 1,1 1-206,-1-3 0,-2 4 37,0 2 0,-4-1 175,4 0 45,-4 1-1,2 2-1169,-4 5 0,0 1 230,0 6 1,-1 2 8,-2 7 1,2 2 37,-2 6 0,-1 0-234,2 3 0,-1 1 50,3-5 1,0 4 531,0-3 0,4 7 0,0-1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5.2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 7810,'-1'-11'171,"-2"-1"0,2 1 365,-2 3-176,3-1-108,0-3 0,3 3-110,3 1 1,1 0-354,2 6 0,-1-1 97,1 3 0,-1 0-179,1 0 1,-1 1 14,1 2-1,-2 1 24,-1 5 1,1-1 189,-5 1 1,1 2-37,-3 0 0,-1 3 250,-1-2 1,-3 3-77,-4-1 0,0-1 56,-2 1 1,1-2 37,-1 2 0,4-4 68,2 1 0,2-1-194,-3-2 1,4 1 45,-1-1 0,2-2-239,1 0 1,4-4 67,2 4 0,5-4-533,3 1 0,3-2 617,3-1 0,2-4 0,3-1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39.42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94 9 8144,'-8'-4'402,"2"3"190,0-1 1,1 1-527,-4 1 0,1 0-20,-1 0 1,1 0-74,-1 0 1,4 1 122,-1 1 1,3 2-393,-3 2 0,5 1 173,-2-1 1,2 2-102,1 0 1,3 1 59,-1-1 0,8 0 43,-2-3 0,3 3 26,-3-3 1,4 3 29,-1 0 1,0-2 112,-2 0 0,-1-3-99,1 2 0,-4-2 129,1 3 1,-4-3-101,1 2 0,-2-2 142,-1 3 1,-5-2-303,-4 2 0,-3 2-733,-5-3 915,-4 3 0,0 0 0,-5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5.4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68 7819,'-2'-8'0,"-1"-1"0,-3 4 641,3-1 0,-2 1-81,2-4 0,-1 3 16,1 1 1,2 2 21,-2-3 1,1 4 155,0 0-1073,1 1 314,-3 1 0,4 4-233,0 5 0,1 0 270,2 5 1,-1 0-784,3 3 0,-2 1 347,3 2 0,-3-1 404,2 4 0,1-1 0,2 4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6.1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94 7832,'-4'-17'0,"0"3"228,-5 0 0,0 3 361,-3 0 0,2 1-129,-4 2 0,3 3-112,0 2 1,-2 3-338,-1 0 0,2 3 72,0 3 0,3 1-329,0 2 1,4 3 119,-1 2 1,4 0-9,-1 0 0,2 0 47,1 3 1,1-1-231,2-2 0,2 1-104,3-4 0,1 3 96,-1-2 0,2-1 12,1-2 0,-1-4 99,5 1 0,-4-4 273,3 1 0,-3-3 103,3-3 0,-3-3 131,0-5 0,1 0-148,0-3 0,-1 3 51,-3-3 1,0 0 299,-2-3 1,0 1-149,-3 2 1,0-2 556,-3 5-210,0 0-986,0 2 111,0 5 1,0 1-170,0 6 1,-1 5 237,-2 6 1,2 5-103,-2 1 1,2 1-306,1-2 0,0 2 152,0 2 0,0 0-343,0-3 0,4 0 709,2-3 0,1 4 0,2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6.4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17 110 7830,'0'-8'496,"0"0"1,-3-4-79,0 1 0,-2 0-81,2 2 0,0 1-115,3-1 1,0 1-105,0-1-128,4 4 0,1-1-183,3 3 1,1 0-3,-1 3 0,1 0-618,-1 0 480,4 0 0,-2 4 104,1 2 1,-3 1-8,-2 2 0,-2 0 50,-4 2 1,0 0 210,0 3 0,0-3-48,0 3 0,-3-2 197,0 2 1,-3-3 46,0 3 1,1-3 22,0 0 1,0-2-65,-1 0 0,2-1-56,1 1-445,2-1 239,-3 1 1,9-4-118,3 1 1,4-4-77,5 1 275,4-2 0,1-9 0,3-1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6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59 7830,'-3'-8'0,"1"0"558,-4 3 1,4-3-176,-1 3 0,0 0-47,0-1 1,0 3 135,3-2-842,0 3 111,0-2 56,0 4 0,4 0 60,1 0 0,0 0-527,1 0 270,-1 4 0,3 1 107,-2 3 1,0-2 246,-3-1 0,0 1-122,-3 3 0,0-1 467,0 0 0,0 1-164,0-1 1,0 1 30,0-1 0,-3 1-1,0-1 1,0 1 83,3-1 1,0 1-40,0-1-105,0 1 1,4-1-575,2 1 0,6-5 469,5-1 0,7 2 0,7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1.8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26 8035,'-5'-4'0,"-2"1"0,1-3 0,1-1 0,0 5 0,3-1 0,-3 4-277,2 1 1,2 3-403,-2 4 1,2 3 678,1 2 0,4 6 0,1 1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2.0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43 7991,'-3'-8'574,"-1"-1"-317,-2 1 1,2 2-167,4 1-528,-3 3 359,2-2 78,-3 4 0,4 4 0,0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4.2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94 7888,'0'-13'0,"-4"0"0,3 0 217,-5 2 1,0 1 120,-2 2 1,-1-1 210,1 1 0,-2 3-195,-1 2 0,-1 2-84,-2 1 0,-2 0-232,2 0 1,-2 4 117,2 2 1,-2 1-294,2 2 1,2 2 140,1 0 0,4 5-213,1-2 0,4-1 86,0 1 1,1 0 24,1 3 0,1-3-172,1 0 1,3 0-169,4 0 0,0 1 114,2-4 1,0 0 134,3-2 0,0-1-24,3 1 0,0-4 84,0-3 1,-3 2 182,0-1 0,-3 0-62,4-3 0,-5-4 77,1-2 1,-1-5 54,-2-3 1,-2 1 224,-1-1 0,0-1 256,1-1 1,-2-1-214,-4 0 0,0 2 180,0 1 1,0 1-161,0-1 1,-1 3-110,-2 5 1,1-1 70,-4 5-196,4-1-326,-5 3-360,6 0 0,-4 5 21,2 3 0,2 0 213,-1 4 1,1 0-140,1-1 0,0 3 84,0-2 0,3 0-13,-1-1 1,4-1 18,-3 1 1,3-2 130,0 0 1,-1-1 79,0 1 0,1-1-211,3 1 232,-1-4 1,1 1-97,-1-3 0,-2 0 245,-1-3 1,-2 0 118,3 0 0,-4-1 128,1-2 1,-3 1 518,0-3-381,0 3-204,0-6 0,0 6 43,0-3-151,0 3 0,0-3 279,0 2-1057,0 2 175,0-3-80,0 4 145,0 0 287,4 4 0,-3-2 159,2 4 0,-2-3-124,-1 2 0,1-2 106,2 3 1,-2-3-68,1 2 1,-1-2 266,-1 3 76,0-4 286,0 5-95,0-6 0,0 4 94,0-2-316,0-2-111,0 2 1,0-6-210,0-3 0,0 1 157,0 0 0,3-1-92,0-3 1,4 4-69,-2-1 0,2 0-168,-1-2 0,1 0-9,-1 3 1,1-2-96,2 4 0,-1 0-61,1 3 0,-1 0 106,1 0 0,-4 7 29,1 2 1,-4 5 38,1 0 0,-2 6-115,-1 2 1,-4 3 330,-2 0 0,-1 4 0,-2 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4.4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42 7937,'-1'-8'226,"-2"-1"1,1 2 793,-4 1 713,5-1-1177,-3 6 0,4-2-858,0 6 1,-3 1 161,0 5 0,0 2-273,3 0 0,0 7 243,0-1 0,0 5 170,0-2 0,0 7 0,0-1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5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178 111 7844,'0'-17'275,"0"0"1,-3 1-65,-3 1 0,1 3 218,0 4-192,-1-1 1,-3 2 97,1 1 0,-1 2-240,1 4 0,-1 1-162,-3 2 1,2 3 30,-4 5 0,2 2-182,-2 4 1,4 0-132,-1 0 1,1 0 208,2 0 1,3 0-64,2 0 1,2 0 17,1 0 1,0-3-95,0 0 0,4-4 113,2 2 1,4-4 80,1-2 1,4-2 29,0-4 0,-3 0 150,-1 0 1,1-1 174,0-2 1,0-5-127,-1-3 0,-2-1 342,-1 1 0,1-2-199,-4-1 1,2-2 7,-1 2 1,0 1-69,-3-1 1,1 2 890,-1-2-444,-2 4-263,2-2-1307,-3 7 650,0 1-121,0 12 1,0 0 208,0 6 0,4 2-221,2-2 0,1 3-211,2 3 0,-1-1 590,1 4 0,3-1 0,1 4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6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60 7837,'0'-8'48,"0"-1"1,-1 2 254,-2 1 816,2-2-739,-6 4-505,6-1-31,-3-3 198,4 8 1,0 0-90,0 5 0,-1 3 110,-2 0 0,2 3-130,-1 1 0,1 0 116,1-1 0,0-1-150,0 1 1,-3-2 60,0 0 1,0-1 34,3 1 42,0-1-31,0 1 756,0-4-540,0-2 1,0-4-96,0-1 1,4-6-17,2-3 1,1-3-68,2 2 1,-1-3 36,1 1 0,-1 1-111,1-1 0,-4 3-483,1 0 340,-1 2 1,4 1-128,-1 3 1,-2 1 61,0 4 1,-3 2-160,2 3 1,-3 2-80,1 7 1,-1 1-57,1 5 0,-2-2 532,1 2 0,-1 1 0,-1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0.41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76 8137,'0'-13'0,"-4"1"623,-1 3 1,0 1-334,-1-1 1,3 5 1180,-2 1-1064,3 2-721,-2 1 1,4 1 188,0 2 0,0 2 171,0 7 1,0-2-144,0 4 1,0 0 117,0 3 1,3 0-306,0 0 1,-1 0 59,-2 0 0,0-1 101,0-2 1,3-2 78,0-3 0,0-1 236,-3 1 935,0-4-828,0-2 0,0-4-86,0-1 1,0-7-65,0-5 0,0-2 3,0-1 1,1-1 54,2-2 1,-2 2-202,2-1 0,0 2 130,0 2 0,4 0-442,-2 4 0,0 0-484,1 2 123,-1 1 0,4 3 31,-1 2 0,1 2 258,-1 1 1,1 4 3,-1 2 0,1 1 84,-1 2 1,0 2 43,-3 0 0,2 2-10,-4-2 1,1-2 304,-2 3 77,-1-3-34,7 0 0,-7-4 746,2 1-420,-2-4-192,2-2 0,-1-6-108,4-5 1,-4 1 150,1-1 0,0 1-29,0-2 1,3 3-109,-3-2 0,3 1-95,0 2 0,-1-1-145,0 1 0,1 2-196,2 0 0,-2 5 125,0-2 1,-1 3-43,4 3 1,-1-2 101,1 5 0,-1 1-41,1 4 1,-2-2 21,-1 3 1,4 0-68,-1-1 0,1 1 46,-1-4 1,-1 1-111,1-1 0,-1 1 202,1-1 1,0-3 66,2-2 0,-1-2-62,1-1 0,1 0 62,0 0 0,-1-4 233,-3-2 0,-2-1-29,0-2 1,-2-2 44,2-1 0,-2 1 357,-4 3 0,0-1 214,0 1-303,0-1 0,0 4 351,0-1-1062,0 4 0,-1-2 197,-2 4-438,2 0 0,-3 4 179,4 2 1,-1 1-23,-1 2 0,1-1-426,-2 1 0,2 0-76,1 2 780,0-1 0,4 2 0,0-3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6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77 7837,'-4'-13'0,"-1"0"406,2 1 142,2 3 1,-3-3 234,4 3-3,-3 4-1180,2 2 410,-3 3 1,5 0-601,2 0 0,-1 3 326,3 3 0,-3 0 122,1 2 1,1-1 77,-1 4 0,-1-1-116,-2 2 1,0-3 98,0 3 0,0 1 78,0 1 1,-1-2 104,-1-1 0,1-1 2,-2-2 1,2 4 7,1-1 1,0 0-59,0-2 1,1-4-219,2 1 0,5-1-5,6 0 1,4-1-312,5-4 480,3 0 0,12-4 0,1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2.4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8070,'4'0'-130,"4"0"0,-3 0-390,3 0 0,2 0 520,1 0 0,2 0 0,4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2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43 7824,'-1'-8'-220,"-2"2"0,2-1-329,-2 1 164,2 2 1,1 0 384,0 1 0,4 2 0,1-3 0,3 4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2.8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7960,'0'-5'1116,"0"-3"-1618,0 7 107,0-2 1,1 3-604,1 0 998,3 0 0,4-4 0,-1-1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3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137 136 7806,'8'-19'-10,"1"2"0,-5-1-13,-1 7 1,-2-3 320,-1 2 0,0 1 495,0 2 0,-4 4-408,-1-1 1,-3 3-144,0-2 1,-1 3-241,1-1 1,-1 2 82,1 1 0,-4 3-192,1 0 1,-3 6-26,3 0 1,-2 4-18,2-2 1,4 4 61,-1-1 1,2 2-139,1 1 0,1 0-95,4 0 1,1-1 114,2-2 0,1 1-80,5-3 0,0-1 58,3-2 0,-2-4 212,4 1 0,0-4-12,3 1 0,-3-3 212,0-3 1,-3-3-145,0-5 1,1-2 114,0-4 0,-2 0 408,-4 0 0,0 1-206,-3 2 0,0-2 297,-3 1 1,0 3-189,0 1 1,0 1-154,0 2 1,-1 3 105,-2 2-908,2 2 0,-3 1 126,1 0 0,2 4-159,-2 2 1,2 5 193,1 3 1,0 2 82,0 1 1,0 1-507,0 2 0,3-2 222,0 2 0,3 1 528,0 2 0,1-2 0,2-1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3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7860,'0'-9'0,"0"1"814,0-1 0,-3 1-261,1-1 1,-1 4 495,3-1-690,0 4-523,0-1 0,0 3-119,0 3 0,0 2 263,0 3 0,0 4-635,0-1 1,0 4 405,0-1 1,0 0-698,0 0 1,0-1-75,0 1 1020,0 2 0,4-3 0,0 4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3.9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7860,'5'-9'170,"-2"-3"1,-3 3 335,0-3 0,0 3 101,0 0 0,0 4 190,0-1-675,4 4 255,-3-2-675,3 4 238,-4 4 1,0 1-29,0 3 0,0 1 4,0-1 1,0 1-297,0-1 0,0 1-57,0-1 70,0 1 898,0-1-243,0 1 901,0-5-846,0 0 0,1-4-38,2 0 0,-1-4-165,3-1 0,1-3-169,2 0 1,1-2-165,-1-1 1,4 2 130,-1-3 1,3 3-398,-3 0 0,4 5 192,0 1 1,-3 2-458,-1 1 1,-1 8 55,-2 3 1,0 6-620,-3 5 1287,-1 1 0,-4 14 0,0-2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6.9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7842,'0'-8'1490,"0"3"-1055,0-3-689,0 7-148,0-2 0,3 3-954,3 0 1356,1 0 0,6 0 0,0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7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7842,'0'-8'-355,"1"0"85,2 2 0,-2 2 85,5 1 1,0 2-106,2-2 0,2-1 290,1 2 0,2-1 0,4 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7.2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7842,'0'-5'222,"0"-3"0,1 5 236,2-3 0,-2 1-369,2 2-622,-2 2-947,2-6 1480,2 6 0,4-3 0,-1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0.58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35 67 8137,'-6'-12'636,"1"-2"1,0 2-159,-1 1 1,0 4 350,3 1-1150,0 4 0,3 0 214,0 4 1,3 3-721,0 4 1,3 0 409,0 2 1,4 1 416,2 5 0,3-2 0,-2 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7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85 7809,'-4'-12'0,"2"2"285,-3-1 1,-1-1-128,-2 0 0,-2 2 563,-1 4 1,0 0-232,-3 3 1,0 0-164,-3 3 0,0 1-353,0 2 1,0 4 102,0 5 1,-1 3-73,1-1 0,1-1 103,8 1 0,3 0-463,2 3 1,3 0 22,0 0 0,0-1-147,3-1 0,2 1 158,3-2 1,5 1-101,1-1 0,2-2 93,1-3 1,0-2 65,0-1 0,0 0 82,0-3 1,-1-1-37,-2-5 0,1-1 295,-4-5 1,3 0 163,-2-3 1,-1-1 166,-3-4 0,-3 0-88,-2 0 0,1 0 283,-1 0 1,-1 1 24,-2 2 0,-2-1-215,-1 4 0,-1 0-25,1 6 0,1-2 121,-3 4-424,3 1-273,-6 2 0,7 0-378,-2 3 0,2 3 153,1 5 0,0 0 211,0 3 1,3-3-478,0 3 1,4 0 205,-2 3 0,0-1-261,1-2 0,2 2 29,4-1 703,-1 1 0,1 1 0,1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8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52 7809,'-4'-9'0,"2"3"651,-4 1 0,3 0 272,-2-1-537,3-1 1,-2 5 141,4-4-704,-4 4-62,3-1 131,-2 3 0,3 3 119,0 3 0,0 2-51,0 0 1,1 1-258,1-1 1,-1 1 99,2-1 1,-2 1-152,-1-1 244,0 1 1,0-1 159,0 0 0,0-2 123,0 0 0,0-3 601,0 2-277,0-3 82,0 2-18,0-4-401,0-4 1,0-1-113,0-3 0,0-1 159,0 1 0,0 0-247,0-1 0,0 1-54,0-1 1,0 3-210,0 1-364,0-1 496,0-2 0,0 2-386,0 0 362,0 4 1,0-2-1476,0 1 1663,0 2 0,4-3 0,1 4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9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68 7707,'-4'-5'-336,"3"1"633,-1 1 0,0 2 260,-1-2-201,2-2 0,-4 1-96,2-1 1,2 0 77,-1 2-152,1 2-366,1-6 224,0 6-307,0-7-118,0 7 244,0-2-157,3-1 29,2 3 58,4-3 0,-4 7 31,1 0 0,-3 2 116,2-2 1,-3 4-55,1-2 1,-2 4 4,-1 2 0,0-1 75,0 1 0,-4 1-52,-1 0 0,0 2 195,-1-3 1,0 1-112,-6 0 1,3-3 133,-2 2 1,1-2-44,2-4 0,2 2 206,0-4 1,4 3 239,-4-4-60,4 1-497,-2-3 1,5 0 91,2 0 0,2 0-344,3 0 0,2 0 148,1 0 1,2 0-157,4 0 0,0 0 55,0 0 1,0 4 226,0 2 0,4 1 0,0 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19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85 7819,'0'-13'0,"-3"1"677,-3 3 0,2 1-209,1 0 1,2 0 492,-2 2-207,2-1-23,-3 2-1082,4 0-116,0 2 0,0 9 304,0 3 0,0 4-119,0-2 1,0 3 75,0-2 0,-3 3-22,0-1 0,1-1 42,2 1 1,-3-3 46,0 0 1,0-2 156,3 0 1,-3-1-26,0 1 1,1-4 497,2 1 1,-1-4 9,-2 1 41,2-2 1,-3-5-194,4-2 1,1-2-121,2-4 1,-1 2-89,3-4 0,1 1-167,3-1 0,-1-1 8,0 3 0,1-2 49,-1 3 0,4 0-509,-1 6 0,3-2 208,-3 4 0,5 1-477,-2 2 0,-1 3 106,1 3 0,-4 5-88,2 3 0,-4 6 729,-2 3 0,1 1 0,-2 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6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7920,'-5'-4'871,"2"3"-98,3-5-1501,0 4 634,0-2 0,4 4 94,5 0 0,3-3 0,5-2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6.7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7920,'5'0'119,"2"-4"1,-5 3 438,4-2-383,-1 2 0,4 1-659,-1 0 1,-2 0 483,0 0 0,3 0 0,4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7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195 101 7808,'0'-12'-261,"0"2"376,0-1 0,-1-1 230,-1 0 0,0 1 0,-4 3 0,0 2 195,-2 0 0,-1 3-259,1-2 1,-1 3-53,-3-1 1,2 3-282,-4 3 0,0 2 112,-3 3 0,3 4-271,-1 3 0,5-2-12,-1 1 0,1 0-189,2 3 0,3 3 226,2 0 0,2-4 46,1-1 0,1-2-221,2 1 1,2 1 37,3-4 0,2 0 247,1-6 0,-1 2-11,5-4 0,-4 0 159,3-3 1,-3-4 266,3-2 1,-3-1-198,0-2 1,1-3 253,0-2 0,-4 1-162,-2-2 0,-1 2 50,0-1 0,2-1-23,-4 4 0,-1-1 87,-2 4 1,0-1 59,0 1-614,0 3 65,0 1 1,-2 6-330,-1 4 1,-1 0-120,1 5 0,2 2 286,-2 1 1,2 2-72,1 1 1,1 3-13,2 0 1,1 0 385,2-3 0,5 3 0,-2 2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8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7687,'0'-9'695,"0"1"204,0 0-343,0-1-381,0 4 1,0 1 251,0 1-859,0 2 292,0-3 0,0 5-97,0 2 0,0 2 107,0 3 1,0-2 43,0-1 1,0 4 12,0 2 1,0 0 10,0-2 1,-1-1 61,-2 1 3,2-1 58,-3 1 313,4-1 470,-3 1-159,2-4-173,-3-2-500,8-6 0,0-5 105,5-3 1,-1-2-84,1 2 1,0 2-52,3-3 0,-3 0-136,2 1 1,0 2-25,0 4 0,-2 0-178,3-1 1,-3 3-121,0 3 0,-1 0 162,1 0 1,-2 4-11,-1 5 1,0 1 92,-3 7 0,1-2-171,-1 5 1,-2-1-105,2 1 505,-2-3 0,2 4 0,2-4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8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51 7864,'0'-9'373,"0"1"1,0-1-6,0 1 0,0 2 415,0 1-574,0 3 0,-1-2-114,-2 4-608,3 0 482,-4 4 0,4 3-212,0 5 0,0-1 183,0-3 1,0 4-144,0-1 0,0 0-225,0-2 319,0-1 1,0 1 356,0-1 210,0-3 1,-1 2 278,-2-5-494,2 1 1,-3-4 46,4-2 0,1-1 7,2-5 1,-1 1-201,4-1 0,-1 0 17,4-2 0,-4 1-260,1-1 1,0 4-91,2 2 1,1 3-309,-1-1 0,1 2-182,-1 1 1,1 7 328,-1 1 1,1 9-498,-1 0 894,-3 6 0,2 2 0,-2 5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29.8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603 43 7931,'-9'-4'511,"1"-1"0,-1 0-407,1-1 0,0 4 313,3-4-285,-3 4 233,7-2-990,-3 4 526,4 0 0,5 0-48,4 0 0,0 0 78,5 0 1,3 0 102,3 0 0,4 0-149,-2 0 1,0 0 109,0 0 0,0-3 22,1 1 1,-3-1 41,-3 3 1,0 0 12,0 0 1,-4 0-62,-1 0 1,-6 0 3,0 0-10,-4 0-8,2 4 0,-5-4 169,-2 3 1,1 2-87,-4 1 0,4-1-59,-4 4 1,3-3 21,-3 6 0,5-2 138,-2 1 1,-1 0-191,1 3 0,0 1 5,3 5 1,0-1 1,0 3 1,0 2-23,0 4 0,-3 2 47,1 4 1,-1 4-22,3 1 0,-3 4 278,0 2 1,-2 3-88,2 6 0,-4 4-84,1 10 0,2-1-67,-2 9 1,0 1-255,-2 5 0,-3 1 262,-1 11 1,1-4-390,3 3 1,0 0 363,2-6 0,-1 6 8,1 0 1,1-3-48,0 4 0,-2-3 71,-4 2 0,1 5 225,-5-1 0,1 1-151,-3-8 1,-2 1-166,-1 0 0,-3 2 64,3-5 0,1-2-104,2-6 1,-3-3 94,0 2 1,0-1-202,3-4 1,4-7 120,2-11 1,0-3 49,0 1 0,2-4 53,-3-1 0,3-6-46,0-4 0,-2-4 17,0-1 1,-4 2-297,1-5 0,-6 0 36,-3-5 1,-2-2-181,-3-1 425,-6 1 0,0-6 0,-4 2 0,-1-2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0.93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60 8126,'-9'-5'0,"4"-2"755,-1 1 0,4 2-213,-1-2 0,2 4-297,-2-1-69,2 2 0,-3 2-679,4 2 0,1-1 192,2 4 0,-1 0 37,3 5 0,-2-1 35,3 1 0,-4-1 84,1-2 221,1 1-253,-3-1 555,3 1 1,-4-4 21,0 1 189,0-4-1,0 1-191,0-6 1,1-2-20,2-3 0,-2-4-374,1 1 1,3-3 72,1 2 1,0 0-405,2 1 0,-1 1 200,4-1 1,-1 2-486,2 0 0,-2 5 294,4 1 0,-3 2-139,4 1 1,-4 5 9,3 3 1,-4 4-114,2 5 0,-4 1 570,-2 2 0,1 2 0,-2 3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1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264 9 7824,'-12'-4'0,"2"3"39,-1-2 0,1 2 170,-2 1 0,2 0-133,-4 0 1,3 4 79,0 2 0,2 1-292,0 2 1,1 2 95,-1 1 1,2 2-138,1-3 0,2 4 39,4-1 0,0 0 139,0 3 1,1-2-60,2 5 1,-1-2 55,4-1 0,-2 1-65,2 2 0,-2-2 46,-4 1 0,0 0-85,0 1 0,-4-2 93,-2 2 0,-2-2-27,-4-1 1,-1-1 18,-4-2 1,0-2 115,0-4 1,4 0-26,2-2 0,4-3 238,2-3-117,3 0 0,-2-3 269,4-3 0,0 1-311,0 0 0,0-1 1,0-3 1,0 4-181,0-1 0,0 3 46,0-2-134,0 3 1,1-2-180,2 4-391,-2 0 530,6 0 1,-2 4 46,3 1 0,0 4 92,-2 2 1,1 0-75,-1 3 0,2 0 76,4 3 1,-3 3-75,2-1 0,-1 5 82,-2-1 0,1 1-88,-1 2 0,-2-1-160,-1 0 1,1 1 120,3-1 1,-5-3 135,-1-2 0,2 1 0,0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1.8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229 8 8182,'-5'-4'567,"-2"3"-471,1-2 0,1 3-175,0 3 1,-1 3 195,-2 5 0,-5 2 118,-1 4 0,1 1 0,-1 2 0,0 2-14,-3 7 1,1-3 13,2 2 1,-1-1-1,3-2 0,-1-3-235,5-2 0,-7-2 0,6-2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2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60 7947,'-6'-10'181,"1"-1"1,2 2-122,-3 1 1,4-1 970,-1 4-320,-1 1-1054,3 0 1,-2 4 169,6 0 1,1 4 170,5 2 1,0 1 10,3 2 1,2 3-90,6 2 1,-2 2-246,1 1 1,0 0 122,1 0 1,-2 0-851,2 0 1052,1 4 0,-3-4 0,3 4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2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52 8012,'-3'-9'1016,"-1"-2"-763,-2 0 1,0 2-948,3 4 522,0 3 1196,3-2-969,0 4 0,0 4-405,0 1 0,-1 4 343,-2 2 0,2 2 62,-2 4 1,2 0-187,1 0 1,0 0 108,0 0 0,1-3-156,2 0 1,-2 0-5,2 0 0,1 1-74,-1-4 0,3 1 147,0 0 1,1-6-36,2 3 0,-4-5 132,1 1 0,0-3-121,2 1 0,-2-3 310,0-3 0,-4-1-71,4-1 1,-4-3 275,1 2 1,-2 2-160,-1-2 1,-1 4-21,-2-1 1,-2 2-138,-3 1 0,-2 1-82,-1 2 1,2 6-2,-3 5 1,0 2 88,1 1 0,-3 1-191,2 1 1,1 3 1,2 4 0,5-1-86,1 0 1,2 1 12,1-1 1,0 1 93,0-1 1,0-2 49,0-1 1,3 1-9,0 2 0,-1-2-120,-2 0 1,0-4 96,0 0 0,0-4 77,0 0 0,-3-2-61,-3 1 0,-1-2 120,-2-3 1,0-4-179,-3 1 1,3-4 0,-2 1 0,1-2 40,2-1 78,-1 0 0,1-8 0,-1-1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2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7981,'-3'-5'1843,"0"-1"-1710,0 4 366,3-5 74,0 6-910,0-7 0,4 7 255,2-2 0,1 2-805,2 1 0,2 0 515,1 0 1,2 0 371,-3 0 0,4 4 0,-2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2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 8095,'5'0'688,"2"0"-974,-1 0 1,5 0 102,3 0 183,6-4 0,2 3 0,3-3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4.2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493 43 7979,'0'-8'0,"-1"0"0,-2 2 0,2-1 95,-2 1-104,-1 2 1,-2 1-235,-5 3 1,0 0 33,-3 0 0,0 6 108,-3 3 1,0 2-1,0 0 1,-3 0 115,0 3 0,1-4-64,2 2 0,3-3 5,-1-1 1,5 0-26,-1-2 1,4 0 157,2-3 262,3 0 134,-2-3-138,4 0-93,0-4 0,0 2 82,0-3-232,4 3 153,-3-2-330,2 4-175,-3 0-86,4 0 1,-3 1 193,2 2 1,-1 2 90,1 7 0,-2 1 40,1 4 1,-1 2-53,-1 3 0,0 3 127,0 9 0,0 2 0,0 10 0,-6 3-8,-3 7 1,-6 2-42,-2 7 0,-1 3-103,-4 6 0,2-1 70,-3 4 1,4-4-4,0 4 1,2-1-6,3-3 1,-2 0 25,5 0 1,3-6 114,2 1 1,4-6-30,-1 1 0,0-3 131,0-1 1,0-3-101,3-2 0,0-3-15,0 0 1,0-4 15,0-1 1,0-6-37,0 0 1,0-5-3,0 2 0,3-5 122,0-1 0,0-4-440,0-2 1,-1-3 17,4-5 1,-2-4-125,2-2 96,2-1 21,-4-6 1,5-1 115,-1-6 1,-2 1 6,0-7 1,-1 2-223,4-8 0,0 1-146,2-3 470,-1 0 0,6-3 0,-3-2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4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64 7911,'0'-12'-201,"4"2"0,-3-2-109,2 4 435,-2-1 1,-1 3 94,0 1 0,0 4 158,0 1 1,-3 2-314,0 6 1,-4 3-193,-2 6 0,1 3-180,-4 3 0,-1 1 136,-1 2 1,1-1-245,-1 1 0,0-4 33,0 1 382,2-4 0,0 5 0,-1-2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4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40 7911,'-4'-9'160,"3"1"-160,-3 0 0,1 2 292,0 0-257,1 4 0,5 1-133,3 4 1,3 4 64,2-2 1,-1 6-82,4 0 0,0 3-55,3-2 1,-2 3-232,-1-1 1,0 2-116,3 1 515,-4 0 0,3 3 0,-3 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5.1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26 7911,'-8'-9'296,"-1"1"1,4 3-398,-1 2 200,4 2 0,-4 5-72,3 2 0,-1 5-362,1 3 1,2 5-98,-2 1 432,2 3 0,-2 3 0,-2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43.28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51 179 8214,'0'-9'-45,"0"1"0,-3-1-217,0 1 646,1 3 575,-2-3-731,3 8-356,-3-4 1,4 5 270,0 2 1,-3 2-34,0 6 1,1 3-224,2 3 1,-3 0 83,0 0 0,0 0 77,3 3 0,3-2-88,0 2 0,3-2 18,0-1 0,2 0 53,0 0 1,4-1-6,2-2 1,2-1-101,1-2 1,4-2-30,2-1 1,1-3 60,2-5 1,-4 0 127,1 0 1,-1-5-32,0-3 0,-2-4-47,-6-5 0,1-4 6,-3-2 0,2-2 243,-3-3 1,-4 0-131,-4-3 1,-2 3 197,-1-3 0,-1 1-65,-2-1 0,-5 4-232,-6 5 1,-3 4-67,-3 1 0,-2 2-285,-3 6 0,-3 3 12,-1 6 1,1 0-214,3 0 1,-4 7 37,1 4 1,4 5 138,4 4 1,2 2 346,1 3 0,0 8 0,0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1.18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60 8121,'-6'-11'0,"0"0"0,2-1 1321,-2 4 1,-2 2 200,3 1-503,1 3-254,0-2-1211,4 4 1,0 1 334,0 2 1,0 2-294,0 7 1,1-2 206,2 4 0,-1-3-49,4 4 0,-4-1-1112,4 3 0,-4-1 1358,1-2 0,1 6 0,1-3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5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9 7851,'-8'-3'-169,"-1"1"144,1-1 0,-3 4 297,-1 1 1,0 6-66,1 3 1,-2 4-341,-4 0 0,2 3-98,1 2 0,1 1-125,-1-1 0,-1-2 134,4 1 1,0-2-176,6-3 397,-3-1 0,3-1 0,-3 1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5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41 7845,'-3'-9'137,"1"1"-25,-5-1 0,5 4 38,-4 3 82,5-3-275,-3 4 0,5 0-199,2 4 1,1 4 178,5 2 1,0 0 51,2 5 0,0-2-299,3 2 1,-3 0 99,3 3 0,-3-3 210,0 0 0,2 0 0,0 3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6.0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77 7850,'0'-9'28,"0"1"0,0 2-78,0 0 0,0 1 34,0-4 0,0 4 827,0-1-275,0 0-356,0-2-297,0 3-481,0 1 351,0 4-17,0 0 230,0 4 0,0 1 0,0 3 1,0 1 96,0-1 1,0 2-143,0 1 1,-1-2 216,-2 3 0,1-3-88,-3 0 1,3-1-23,-1 1 1,1-1-29,-1 0 1,2-2-102,-1 0 0,4-1-94,4 4 0,3-3 107,2-1 1,5-3-516,4 1 1,6 1 602,0-1 0,5-1 0,-1-2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6.3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 8942,'-5'-4'-1761,"-3"0"1220,7 4 541,-2 4 0,-1 4 0,-1 5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6.5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7777,'-4'5'260,"3"-1"122,-5-4 0,3 0-435,-3 0 1,4 0 95,-4 0 1,4 0-207,-1 3 0,-1-1-126,2 4 1,-1-3-762,3 2 1050,0 1 0,0 2 0,0 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6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9 7827,'-3'-5'1375,"1"1"-1482,-4 4 1,3 0 215,-3 0 0,1 0 79,-4 0 0,1 4-149,-1 2 0,1 4-228,-1 1 0,-2 4-376,0-1 0,-3 5 319,2 1 0,0 1-726,1-1 972,1-3 0,-2 8 0,4-3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7.0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7803,'0'-6'0,"0"1"647,0-1-257,-4-2-357,3 3 5,-2 1 0,4 5-176,1 2 1,3 2 159,4 3 1,-1 3-69,1 1 1,0 3-415,2-1 1,0 3 231,3 3 1,-3-1 227,3 3 0,0 1 0,3 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7.4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69 7803,'-1'-14'485,"-2"3"1,2 2-284,-1 0-231,-3 1 1176,4-1-375,-3 4-1065,4 2 278,0 3 0,0 3-219,0 3 0,0 2 64,0 0 0,-3 3 30,1 1 1,-2 2 177,1-3 0,2 3-43,-2-2 0,1-4-41,-1-2 0,3-1 14,-3 4 0,2-3 325,1-1-140,0-3 686,0 2-627,0-4 0,1-5-115,2-3 1,1-2-138,5-4 1,-1 3 93,1-3 0,-1 3-286,1 0 0,-1 2 89,1 0 1,-1 3-121,1 1 0,-1 3-106,1-1 1,-1 2-83,0 1 0,4 4 55,-1 2 1,-1 6-71,-4 5 1,2 1-194,-3 4 659,-1 5 0,4 3 0,-4 4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8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136 111 7883,'0'-8'1216,"0"-1"-1017,0 4 1,0-2-151,0 1 1,4 1-8,2 0 1,5-1 66,3-2 1,6-1-177,3 1 1,4-1 62,1 1 0,3 2-79,-2 0 0,2 5 83,-3-2 0,-3 2-201,-6 1 1,-2 0 44,-3 0 0,-4 1 103,-5 2-262,-3-3 233,2 8 1,-5-6 182,-2 4 1,1-4-146,-3 4 0,-1 1 360,-2 4 0,-1 2-64,1 4 1,-1 1 62,1 2 1,-4 1-171,1 5 1,-1 3-21,1 2 0,0 5-54,-3 1 1,4 7 77,-2 1 1,2 5-227,-1 4 1,1 8 18,-1 6 1,2 4-241,0 1 0,3 4-79,1 8 0,0 6 293,-1-1 0,3 1 3,3-3 0,0 2-104,0 7 1,0-4-247,0 0 1,0 0 344,0-2 0,-4-2 232,-2 2 0,-1-8-51,-2-1 0,1-8-124,-1-3 1,1-3 16,-1-3 0,0-7-4,-2-7 1,0-5-66,-3-6 1,0-3-5,-3-6 1,1-6-109,2-5 0,-2-6-86,2-3 1,1-5 278,-2-3 0,5-2 0,-2-1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8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34 7817,'0'-9'0,"0"1"-765,0-1 633,0 4 1,0 3 376,0 4 0,-1 8-241,-2 7 1,-5 4-55,-3 8 0,-7 2-547,1 6 597,-5 1 0,-4 12 0,-4 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1.37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60 8041,'-9'-14'0,"1"-1"798,-1 4-499,1 0 115,3 6-620,1 1 0,4 8-581,0 2 0,3 5 315,0 3 0,3 2-345,0 1 817,2 4 0,0-3 0,1 2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9.1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68 7800,'5'-8'518,"-3"-1"1,-1 1-935,-1-1 0,0 1 29,0-1 0,-3 3 748,-3 1 1,-2 3-194,0-1 0,-1 2-181,1 1 0,-4 1 8,-2 2 1,0 2 23,0 3 1,4 4-84,-1 3 0,1-2-76,2 1 1,2 3 177,0 3 0,2 0-52,-2 0 0,2-1-124,4 4 1,-3-1 84,1 4 1,-2-2-129,1-1 1,1 0 110,-4-3 1,1 3-6,-4-4 1,1 0 56,-1-5 1,1-1 184,-1-5 364,1 1-200,3-5 287,-2 0-388,6-8 1,-3 2-108,4-3 1,0 2 38,0-3 0,3 4-283,0-4 0,3 1-174,0 0 77,1-3 0,2 4 25,-1-1 1,1 1 17,-1 4 1,-2 0-99,0 0 177,-1 0 1,3 4 104,-3 1 1,2 4-82,-4 2 0,0 3-11,-3 6 0,0 2 24,0 3 0,0 1-14,0 3 1,0-3-92,0 2 1,0-2 97,0-4 1,2 1-145,1-6 1,4 1 209,-1-7 0,1 0 0,2-6 0,-1-1 0,1-4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39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94 7801,'0'-12'0,"0"-2"0,-1 0 505,-1 0 0,1 4 238,-2-1 324,-2 1-547,4 5-751,-6 2 201,6 3 1,-3 6-200,4 3 0,-3 5 122,0 0 1,-1 2 146,2 1 1,0 1-67,-4 2 0,3-2 19,-2 1 1,3-1-191,-1-1 1,-1 0 20,1 0 0,0-1 171,0-2 1,2-1 4,-2-1 0,-1-6-58,1 3 19,1-3-23,2-1 293,0-1 0,0-5-57,0-2 1,0-2 42,0-3 1,2 0-32,1-1 0,4 1-236,-2-1 0,2-2-14,-1-1 0,1 1-125,-1 3 0,1 2 47,2 0 0,-1 2-165,1-2 1,-4-1-8,1 5 0,0-1-319,2 3 424,1 0 1,-1 4 120,1 1 0,-4 6-4,1 0 1,-4 1-9,1-1 0,-2 0 173,-1 3 1,-3-4-4,0 2 0,-5-3-46,0-1 1,0 1-18,-4-1 1,0 0-39,1-2 1,-1-3-310,4-3-116,-4 0-200,2 0 656,2-3 0,0-6 0,3-4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0.0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264 50 7801,'-1'-8'0,"-2"-1"0,1 2 132,-4 1 0,4-2 302,0 3-61,-3 1 0,3 1-287,-4 6 1,3 3-247,-2 5 0,2 2 109,-3 4 1,3 4 56,-2 1 1,3 0-204,-1 1 1,2-1 68,1 4 0,0-4-100,0 1 1,1-3 60,2 2 0,-1-4-66,3-1 0,1 0 78,3-3 0,-2-4-26,-1-2 1,1-5 44,-1 0 1,2-2 95,0-1 0,-2 0 254,-1 0 0,-3-4-133,1-2 1,1 2 458,-1-2 0,-1 3 87,-2-2-329,0 3-208,-3-2 1,-2 4-117,-4 0 0,1 4-53,0 1 0,-2 7 59,-1 2 0,0 2-131,-3 1 0,3 0 7,-3 0 0,3 3-17,0-1 1,2 4 37,0-3 1,2 0 57,1 0 1,-1-2 63,5 2 0,-4-3 3,3-3 0,-2 1-4,2-4 0,-4 2 10,1-2 0,-1-4 46,-2 1 1,-2-2-72,0-1 1,-1 0-114,0-2 0,3-2-202,-2 2-7,1-2 0,5-2 339,3-2 0,1-2 0,1-3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0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7830,'5'-4'0,"0"0"125,-2-1 0,-2-3 657,1 2-600,3 3-81,0-5 1,3 7-289,1-2 1,-1 2 166,1 1-623,-1 4 1,1 1 132,-1 3 510,-3 5 0,2-4 0,-2 3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0.3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7769,'9'0'-222,"0"0"27,3 0 195,1 0 0,8-4 0,0-1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1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500 85 7878,'-12'-13'-242,"3"0"242,-3 5 0,3-2-377,0 1 0,-2-1 242,0 4 0,-2 2 429,2 2 1,2-2-203,-3 1 0,0 0-41,1 3 1,-3 3-43,2 0 1,1 3 4,3 0 0,-1-1-74,1 0 74,3-3-279,1 6 123,4-7 102,0 2 1,0-2 15,0 2 23,4-2 180,-3 7 1,3-6-64,-4 3 29,0 1 0,0 2-106,0 1 0,0-1 167,0 1 0,0 0-98,0 3 0,0 1 84,0 4 0,-1 1-101,-2 1 1,1 6-6,-4 3 0,4 5 7,-4 1 1,4 4 11,-1 4 1,2 4-212,1 2 1,-3 5 120,1 1 0,-2 5-114,1 3 1,-2-1-3,-3 4 1,-4 0-119,-3 0 1,-4 3 200,-4 2 1,-1-1-6,2 2 0,-2-5 149,4-1 1,1-1-91,2 1 0,4-10 258,1-7 0,4-3-73,2-3 1,0-6-17,3-2 0,1-12-186,5-3 0,-1-7-95,7-4 0,-2 1 29,4-4 1,-1-1-26,2-1 0,-2-2-412,4-1 0,0-1 244,3-2 1,0-2-257,0-3 0,3-1 164,0 1 0,0-4 16,0-3 0,-2-1 316,2-1 0,-2 1 0,2-5 0,2-1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1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35 119 7867,'0'-12'218,"0"-2"0,0-1 366,0 0 0,0 2-64,0 2-280,0 1 0,3-2 559,0 4-645,-1 3-361,-2 1 1,0 6 141,0 4 0,-2 0-62,-1 9 0,-3 2 45,3 2 1,-3 4-9,0-3 1,2 2-99,1-2 0,0 0-1,0-3 1,0 2 26,3-2 1,0 1 144,0-7 1,0 3 77,0-3-89,0 1-33,0-4 913,4-3-617,-3-1 1,3-7-14,-1 0 0,-2-4-124,2 2 0,-2-4-50,-1-2 1,3 1-35,0-1 1,2 2-171,-2 0 1,3 1 51,-3-1 1,3 1-174,0-1 0,2 4-138,4-1 0,-2 1 164,4 0 1,-3-2-69,3 4 1,0 0 23,0 3 0,1 3 27,-4 0 0,0 5 142,-2 0 0,-4 1 132,-2 6 0,-3-4 18,0 3 0,-3-3 187,-3 4 0,-5-5 4,-3 1 0,-3-1-78,-3-2 0,2 0-402,-2-3 1,2 2 115,1-4 1,4 0-221,2-3 369,5 0 0,-1 0 0,2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1.8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48 7900,'0'-9'0,"0"1"0,0-1 0,0 1 0,-4 3 0,3-2 0,-3 6 0,4 1 0,0 5 0,0 4 980,0 2 1,0-1-1205,0 5 1,0 3 12,0 4 0,0 0-1239,0 0 1450,0 5 0,4 3 0,1 4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2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7825,'0'-13'0,"-1"1"619,-2 3 1,2 0-192,-1-3 0,-2 6 58,1-3-43,0 3 27,3 1-576,0 1 150,0 4 1,0 7-182,0 1 0,-1 7 155,-2-1 1,2 2-341,-1 1 1,1 0 44,1 0 1,-1 0 20,-2-1 0,2-1 65,-2-1 0,2-4 102,1 1 1,0-1 43,0-2-71,0 1 222,0-4-157,0 2 0,0-7 303,0 0 0,1-4-110,2-4 1,2-2-156,3-1 0,3 2-18,1-3 0,-1 0-4,-3 1 0,4-1-136,-1 4 0,0 2 50,-2 1 1,-1 0 11,1-1 1,2 3 22,0 3 1,1 0-176,-4 0 0,-2 1 117,0 1 0,-4 3 56,4 4 0,-4-1 47,1 0 0,-5 4 108,-1-1 1,-5 0-15,0-2 1,-1-1-104,-6 1 0,4-3-127,-3-1 1,1 0 148,-1 1 1,-1-2-709,3-1 736,1-2 0,3 3 0,-1-4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2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7825,'0'-8'241,"0"-1"-172,0 1 1,0-1 148,0 1 0,1 2 286,2 1 0,-2 2-341,1-3 75,3 4-406,0-1 0,3 3 106,1 0 0,-3 0-372,-1 0 249,-3 0 0,5 3 16,-5 3 0,1 1 77,-3 2 0,0-1 1,0 4 144,0-1 1,0 0-117,0-2 0,0-1-33,0 1 0,0-4 70,0 1 1,0 0-190,0 2 1,1 1-93,2-1 1,2-2-132,3 0 0,0-1 438,-3 4 0,7-1 0,-3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1.89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9 103 8041,'0'-9'0,"0"1"0,-2-1 859,-1 1-617,0 3-680,3 1 369,0 4 0,1 1 65,2 2 0,-1 2-139,3 3 1,-3 1 81,1-1 1,1 1-40,-2-1 1,1-2 45,-3-1-37,0 1 251,4 3 0,-3-4 816,2 1 224,-2-4-455,-1 2-468,0-4 0,0-4-53,0-2 1,0-1-373,0-2 0,1-2 84,2 0 1,1-2-67,5 2 0,-1 1-13,1-5 0,0 5-357,2-1 1,-1 4-85,1 2 0,-1 3 228,-2-1 0,1 2-19,-1 1 1,1 4 114,-1 1 0,-3 3 163,-2 0 0,-2 4 8,2-1 1,-2 0 121,2-2 1,-2-1-110,-1 1 1,-1-1 99,-2 1 367,2-5 0,-3 1 36,4-2 496,0-2-637,0-5 0,1-2-65,2-5 1,2-1 12,3 1 1,-2-2 44,0 2 0,-1 2 164,4-3 1,-1 3 10,1 0 0,-3 1-173,-1-1 1,1 5-622,2 1 0,-2 2-1159,0 1 1209,-1 0 0,4 7-317,-1 1 1,-2 6 246,0 0 1,-4-1-322,4 2 1,-3-1-89,2 3 769,-3 0 0,6 0 0,-3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3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7825,'0'-6'323,"0"1"268,0 3-119,0-6-910,0 7 216,0-2-254,4 3 0,0 3 42,5 3 434,-4 2 0,2 4 0,-2 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3.2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8129,'-8'0'-128,"2"3"-216,0 0 0,4 0 256,-4-3 1,3 3 213,-3 3 1,4-1-329,0 0 0,1 2 58,1 4 1,0-1-446,0 1 589,0-2 0,0 4 0,0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3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60 7745,'0'-9'329,"0"1"0,0 2 209,0 1-250,0-1 260,4-3 239,-3 1-534,2 3-215,-3 2 1,1 3 90,2 0-176,-2 0 1,3 3-21,-4 3 1,0 4 18,0 2 1,0 2-88,0-3 1,0 4-2,0-1 0,0 1-114,0-1 1,-3 2 136,0-1 1,-3-2 96,4 1 1,-4-3-96,3 3 1,-3-3 66,4 0 1,-2-4 111,1-2 35,2 1 329,-3-1-71,4-2 277,0-3-230,0 0-157,0-3-271,0-2 1,0-4 103,0 1 1,4 2-285,2 1 1,1-1 88,2-2 1,-1-1-215,1 1 0,0-1 25,2 1 1,-1 2-107,1 0 0,-1 4 99,-2 0 1,3 1-44,1 1 1,-1 0 171,-2 0 1,-4 1-8,1 1 0,-4 3 99,1 4 0,-3 0 19,0 2 1,0-1 188,-3 1 1,-2 2-81,-3 1 0,-4-1 147,1-2 0,-3 1 104,2 0 1,-3-4-99,1-2 1,1-2-235,-1 2 1,4 1 96,-2-5 0,3 1-294,0-3-434,5 0 670,0 0 0,8-3 0,0-2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4.2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51 8084,'-3'6'158,"1"-1"0,-1 1-102,3 2 0,-1-2-7,-2 0 1,2-1 1,-2 4 0,-1-4 290,2 1-117,-1 0 0,3-1 493,0 1-139,-4-4-424,3 2 1,-3-5-56,4-2 0,4-2-106,2-3 0,1-4 84,2 1 0,0-1-96,2 1 1,-1 1-223,1-1 0,2-1 98,2 0 1,-2 4-346,1 2 0,-4 3 180,2-2 0,0 3-244,-1-1 0,0 5 143,-2 1 1,-3 6-15,-1 0 0,-3 5 233,1 0 0,-2 2 190,-1 1 0,-3 0 0,0 0 0,-7 3 0,0 2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44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35 7917,'-9'-4'-96,"1"-2"1,-1-1-424,1-2 261,-1 5 278,1 0 88,3 4 0,2 0-92,6 0 0,2 1 248,3 2 0,4-2-113,-1 1 1,7 2-111,-1-1 0,5 0-31,1-3 1,1 0 45,2 0 0,-3 0 38,-1 0 0,-3 0-8,1 0 0,-5 0-159,-1 0 144,-4 0-280,3 0 219,-9 4 0,0-2 187,-4 3 1,-3 1-77,0 2 1,-2 1-59,2-1 1,-3 4-1,3-1 1,-2 7 20,2-1 1,-4 5 62,2 1 0,0 5-67,-1 3 0,2 3-61,-2 3 1,-1 5 56,5 7 1,-5-2-275,1 1 1,-1 2 80,-2 0 0,1 6-68,-1-5 0,-2 1 4,0-4 0,-3 2-93,2-2 0,-3 1 131,1-1 1,3-2 47,2-4 0,1 1 488,2-1 1,1 0-198,0-3 1,2-2-4,-3-6 0,1-1-79,-4-1 0,1-4-205,-1 0 0,1-3 78,-1-5 1,1-3-92,-1 0 1,-2-4 103,0-2 0,-1 1 0,4-5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19.8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26 8315,'-2'-6'581,"-1"1"-220,0 3-351,-1-6 0,2 7 76,-3-2 1,-1 3-390,-3 0 0,0 0 159,-2 0 0,0 0 8,-3 3 0,3-1 205,-3 4 0,0-4-11,-3 1 1,3 0-12,-1 0 0,5 0-28,-1-3 1,-2 0 463,2 0-280,0 0 1,5 0 524,1 0-420,3-4 0,-2 2 60,4-3-453,4 3 1,-1-3 92,3 2 1,2 2-231,-3-2 0,0 3 122,1 0 0,-4 0-289,4 3 0,-3 2 147,3 3 0,-4 2 159,0 1 1,-1 2 7,-1 4 1,0 1 139,0 2 0,0 3 38,0 5 1,-1 2-117,-1 4 1,1 1 69,-2 2 1,-1-3-42,1 3 0,0 1-55,3-1 1,0-4 44,0-5 0,0-2-145,0 0 1,1-5 119,2-1 0,-1-6-8,4-2 1,-4-6-157,4 0 0,0-4 88,2 1 1,-1-2-395,1-1 0,-1 0-6,4 0 495,2-4 0,4-5 0,5-4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0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60 135 7947,'-9'-7'0,"1"1"0,0-1 877,3 1-428,-3 2-398,7 0 1,-5 5-187,3 2 1,0 3 112,3 5 1,0 2 47,0 4 1,-1 0-46,-2 0 1,2 0-149,-2 0 0,2-3 89,1 0 0,0-2 36,0 2 1,0-7-70,0 2 1,0-6 56,0 0-104,0-10 1,0-2-40,0-8 1,3-1 1609,0-2 1,3 1-626,-3-4 0,3 2-389,0-2 0,1-1-297,2 1 0,-1 2-104,1 1 0,-3 5-161,-1 1 1,1 7-168,2-2 0,1 6 205,-1 1 1,2 2-335,1 2 1,-2 6 173,3 3 1,0 5-122,-1 1 0,3 1 87,-2 5 0,-1-2-1,-3 2 1,1-2-23,-1-4 1,-2 0 43,0 0 1,-4 0-84,0 0 1,2-4 380,-1-2 0,0-1 0,-7-2 0,-1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0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7947,'6'-3'0,"0"0"0,-4-3-72,4 4 0,-3-4 110,3 3 1,-1-1 58,4 1 0,0 3-325,2-3 0,3 2 83,3 1 0,0 0 145,-1 0 0,9-4 0,1-1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0.8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 8020,'0'-9'1085,"0"1"-993,0-1 0,0 1-73,0 0 0,0 2-150,0 0 0,4 3 2,2-2 1,2 3-199,4-1 0,0-1 205,2 1 0,2 1 28,-2 2 0,1 0 137,-1 0 0,1 0-124,-3 0 0,-1 0 195,-2 0 0,-4 0-24,1 0 166,-4 0-124,2 0-82,-4 3 1,0 2 410,0 4 1,-3 0-164,0 2 1,-4 3-114,2 6 0,0-1-53,-1 4 0,2-1-301,-2 4 0,1 3 97,2 2 1,1 5 151,-3 1 1,3-1-113,-1-2 1,1 1-172,-1 2 1,2-6-143,-1 0 0,1-7 107,1-5 0,-3 1-6,0-3 0,-1-3-35,1-8-732,2-2 1011,-6-4 0,2-4 0,-3-1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1.7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220 263 7946,'-1'-16'69,"-2"2"0,0 2 78,-3 4 1,-2 0-133,3 2 0,-4 3 69,-2 3 1,1 0-206,-5 0 1,1 4 103,-3 5 1,-1 0-2,-1 5 1,2-2 45,0 2 0,4-4-91,4 1 1,2 0 37,1 0 1,-1-4-99,4 1 1,2-4 97,3 2 0,0-5 1,4 2 0,2-2 104,4-1 0,3-4-95,-1-1 1,1-3 73,-1 0 1,1-1-63,-3 1 0,2-3 28,-3-1 1,0 1 6,-2 2 1,-2 1 9,-1 0 1,1 2 129,-5 0-128,5 1-44,-6-4 57,3 4-798,-4 2 534,0 3 0,1 0 54,1 0 0,6-1 110,3-2 0,1 2-23,-4-2 0,3 1 187,1-1 0,2 0-132,-3-3 0,1-2 274,0 3 1,-3-6-83,2 0 1,-1-1 250,-2 0 1,0 3-160,-2-2 1,0-1 268,-3 0 1,0-2-131,-3 3 0,0-1 259,0 4-21,0-1-208,0 1-599,0 3 1,-1 2 216,-2 3 0,2 0-542,-2 3 1,1 3 283,0 5 0,-2 6 59,-2 6 1,-1 2 19,1 4 0,-2 1 25,0 4 0,-1 3-242,1 3 1,0 4 71,3 1 1,-2 3-64,4-2 0,0-1 90,3-3 0,0-3 256,0-2 0,3-9-156,0-3 1,3-8 145,-3 0-27,-1-9 206,-2-1 0,0-7 0,-4-3-60,-5-3 0,0-2-175,-5 0 0,3-1 89,0-3 0,2 3-269,0-3 1,3 0-188,1 1 0,4-4-232,1 1 0,6 1 221,8-2 425,0 1 0,10-6 0,-2-2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42.82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59 8041,'-4'-13'354,"-1"1"55,2 4 1,1 2 413,-3 0 0,3 3 210,-1-2-1337,-2 3 307,4-2 0,-3 5-81,4 2 0,0 2 151,0 3 0,0 3-283,0 1 1,1 0 97,2-1 1,-1-1-238,4 1 1,-3-2-47,2 0 1,1 2-152,2 0 0,-2 0 101,0-6 1,0 3-62,6-2 0,-3 0 160,2 0 1,0-2 345,0-4 0,-2 0 0,3 0 0,-3-1 0,0-2 0,-2-2 129,-1-3 1,0-4 110,-3 1 0,3-3 526,-3 3 1,-1-3 137,-2 2 0,0 0-369,0 1 0,0 1 374,0-1-309,0 2-764,0 0-143,0 4-61,0 2 279,0 3 1,0 3-154,0 3 1,0 2 3,0 0 1,1 3 31,2 1 1,-1-1-111,4-3 0,-3 1 58,2-1 0,0 1-53,1-1 1,1 1 56,-1-1 1,1-3-91,2-2 0,-1-2 100,1-1 0,-1 0 29,1 0 0,-1-1 297,1-2 1,-1-2-109,1-3 1,-4-1 498,1 1 0,-3-1-291,2 1 1,-3-3 436,1-1 1,-1 1 408,1 2-471,-2 1 1,3 0-170,-4-1 1,0 3 345,0 1-760,0 3 0,-1-2 191,-2 4-642,2 0 1,-3 1 308,4 2 1,-3 2-197,0 3 1,1 3 114,2 1 0,0-1-56,0-3 0,0 4 55,0-1 1,0 0-25,0-2 201,0-1 0,0 1-22,0-1 0,0-2 559,0 0-228,0-5 1015,0 3-892,0-4 1,2-4-106,1-1 1,0-3-262,-3 0 1,3-1 157,0 1 0,2-1-169,-2 1 0,4-3 112,-2-1 1,0 1-228,1 2 1,-3 1 48,2 0 1,1 0-348,2 2 1,-2 2 84,0 1 0,-1 2-90,4-2 1,-1 2 154,1 1 0,-1 1-58,1 2 1,-2 2 52,-1 3 0,1 1 83,-5 3 0,4-3 100,-3 3 1,0-3-151,-3-1 1,0 1 294,0-1 0,0-2 179,0 0 1,0-4 577,0 4 48,0-4 0,-1 2-437,-2-4 0,2-1 84,-2-2 1,2-2-69,1-3 1,0-1-58,0 1 0,0-1-110,0 1 1,3-1-167,0 1 0,4-1-42,-2 1 1,4 0-156,2-1 0,-2 3-579,3 1 1,0 3 389,-1-1 1,4 3-303,-1 3 1,2 4 253,-2 5 0,-2 4-1335,-4 1 1676,1 0 0,-1 11 0,1-2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2.1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43 8056,'-3'-8'304,"1"2"120,-4 0 0,3 1-160,-2-4 1,-1 4-131,-3 3 1,4 1-178,-1 1 1,0 0 83,-2 0 1,0 3-214,-1 3 0,1 2-21,-1 0 1,3 1-41,1-1 1,3 3 100,-1 1 0,2 0 85,1-1 1,4-1-185,2 1 0,2-2 97,3 0 0,0-1-29,3 1 1,-1-1 67,1 1 1,1-1-7,-3 1 1,-1-4 54,-3 1 0,1 0 12,-1 2 1,-3-2 18,-2 0 1,-6-2 125,-3 2 0,-2 1 55,-3-1 1,-4-2-123,-4-1 0,0-1-123,-4 0 1,4-1 89,0 2 1,2-2-185,2-1 1,6 0 50,3 0 122,4-4 0,6 0 0,6-5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69 8056,'0'-9'0,"0"-2"993,0-1 1,-2 1-379,-1 3 1,0 2 936,3 0-599,-4 4-961,3-1 75,-3 3 0,4 1-658,0 1 0,0 3 28,0 4 0,0 2 383,0 0 0,0 4-689,0-1 0,0 2 383,0 1 1,0 3 485,0 0 0,0 0 0,0-3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2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49 8117,'-5'-9'994,"-1"1"-136,4-1-729,-5 1 1,6 2 294,-2 1-1417,2 3 1,6 1 230,3 4 762,4 3 0,9-1 0,1 3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3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52 8117,'-3'-9'1384,"0"1"-423,0-1-577,3 1 0,0 2-613,0 0 1,1 5 167,2-2 0,2 2-138,3 1 0,1 0 130,-1 0 0,4 0-34,-1 0 1,0 0 95,-2 0 0,-1 0-120,1 0 0,-1 0-93,1 0 1,-4 1 86,1 2 0,-4-2 88,1 5 144,-2 0 0,-1 2 7,0 1 0,-4 2-86,-2 0 1,-4 2 110,-1-2 0,-1-2-74,4 3 0,-1-2-72,1 1 0,-1-1-8,1 1 0,2-2-102,1 0 1,3-1 161,-1 1-46,2-1-317,1 1 1,5-4 86,3 1 0,4-4 20,5 1 1,1-3 113,2-3 1,-2 1-67,2-4 1,-2 4 108,-1-4 1,-1 3 85,-2-2 0,-2 2 174,-4-3 0,0 3 32,-2-2 329,1 3-160,-6-2-250,3 4-61,-4 0 0,1 0-23,2 0-56,1 0 0,5 0-155,-1 0 1,4 0-90,-1 0 0,3 0 79,-3 0 1,4-3 98,0 0 0,2-3-11,2 0 0,-1 1 187,2 0 0,-3-2-107,-3-4 0,-1 4 713,-1-1 0,-7 1 259,1-1-501,-4-1 1,-3 2-43,-2 1 1,-3 2-135,-5 4 0,-2 0-246,-4 0 0,-3 4 66,0 2 1,1 2-238,2 3 0,1 2 118,1 1 0,3 2-576,4-2 0,0 2 259,3 1 1,2 3-291,6-1 0,6 1-115,8-3 1,7-1 26,7-2 687,6-1 0,6-5 0,4 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4.0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30 119 8129,'0'-13'477,"-1"4"-334,-2-2 1,1 1 595,-3 2 1,3-1 328,-1 1-707,2-1 0,1 1-122,0-1 1,4 4 23,1-1 0,4 3-678,2-2 0,-1 3 275,1-1 1,1 2-293,-1 1 1,4 0 267,-4 0 1,0 1-304,-2 2 1,-1 1 114,1 5 0,-4-1 34,1 1 0,-4 0 131,1 3 1,-2-2-9,-1 4 1,-4 0 238,-2 3 1,-5 0-140,-3 0 1,1 0 281,-2 0 1,1-3-105,-3 0 0,3-3 295,0 0 1,4 1 131,-2 0 7,3-1-404,0-3 1,6 0-5,3-2 1,4-3-103,8-3 0,2 3 108,6 0 1,2 0-827,7-3 1,1 0 710,4 0 0,3 0 0,2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4.8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94 8058,'-4'-13'1232,"2"4"-664,-3-2 1,2 2 81,-3 4-30,4-3-353,-5 3 0,5 1-806,-4 1 1,4 3 284,0 3 0,0 1 12,-1 5 0,2 2 49,-2 0 0,2 4-164,1-4 0,0 4-20,0-1 0,1 1 59,2-1 0,2 1 112,3-3 1,0-1-30,-3-3 1,6 0 201,-3-2 1,3 0-80,-3-3 1,1 0 86,-1-3 0,0-4 171,1-2 1,-1-2 310,1-3 1,-4 0 139,-3-3 1,2 1-311,-1-1 0,0-1 166,-3 3 0,-4-2-62,-2 3 1,-1 0-351,-2 2 0,1 2 106,-1 1 0,1-1-496,0 5 0,2-1-178,0 3 253,4 0 1,-1 4-68,3 1 0,0 3 100,3 0 1,3 2-121,5 1 0,2-2 92,4 3 0,1-4 135,2-2 1,-1 0-52,4-3 1,-4 1 242,4-1 0,-4-3 129,1 0 0,-2-4 69,-2-4 1,1-2 26,0-1 1,-3 1-133,-3-5 1,-3 5 428,-2-1 1,-2 0-195,-4 0 1,0 4 442,0-1-492,-4 1 0,-1 0-301,-3 1 1,-3 2-21,-1 4 1,-2 0-173,3 0 0,-3 0 44,2 0 0,1 1 39,3 2 0,2-1-331,0 4 1,4-3-137,0 2 256,1 1 1,2 2 100,1 1 0,7-4-57,5 1 0,2-1 29,1 0 0,1-1 37,2-4 1,-2 0 173,5 0 0,0 0-81,2 0 0,0 0 98,-3 0 1,-1 0-123,-4 0 0,-1 0 305,-2 0-156,-2 0 1,-4 1 42,-2 2 1,-3 2-24,-3 3 0,0 2-42,0 1 0,-3-1-216,1 4 1,-5-2 65,1 2 1,0-3-173,0 3 0,0-3 300,3 0 0,0 2 0,3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25.2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59 8152,'-4'-8'1446,"3"-3"-451,-5-1-213,4 1-383,-2 2-230,4 5 1,1 0-150,2 4 0,3 0-247,5 0 0,2 0-401,4 0 0,-3 1 382,0 2 1,0-1-214,3 3 1,-3-3 194,-3 1 1,-2 1-118,0-1 0,-2 0 52,-1 0 225,-2-2 0,-4 4 161,0-2 0,-7-1 350,-1 3 0,-6 0-125,-1 1 0,2 1-92,-1-1 0,3 0-136,-3 0 0,3 2 25,0-3 0,4 2-178,2-2 0,2 3 57,-3-2 1,4 1 28,0 2 0,1-1-5,1 1 1,1-1-34,1 1 1,0-1-146,4 1 1,-3-2 101,2-1 1,-3 1 50,1-1 0,-2 2-1,-1 0 0,0 0 129,0 1 1,-1-2-82,-2-1 1,-1 2-253,-5-3 1,-3 0 36,-2 1 211,-2-4 0,-9 5 0,-1-2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58.7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153 85 8180,'0'-13'0,"0"-2"127,0 4 0,0-1-123,0 4 0,-1-1 412,-2 1-298,2 3 0,-3 2-297,1 3 1,1 0 133,-4 0 1,4 0-62,-4 0 1,0 0 100,-2 3 0,-1-1-3,1 4 1,-3-3 133,-1 2 0,1-2-133,2 3 1,1-4 400,-1 0-248,1-1 325,0-1-206,3 0-141,-3 0-355,7 0 258,-2 0-250,3 0 166,0 0-177,3 0 0,-2 1-174,2 2 521,-2 2 0,-1 4-58,0 3 0,0-2-22,0 4 1,-1 0 96,-2 3 0,2 1-82,-2 2 0,3 2 5,0 3 0,0 0-24,0 1 0,0 0 127,0 3 1,0-2-117,0 4 1,0-1-20,0 1 0,0-2-42,0-3 0,0-2-5,0-1 1,2 1 3,1-5 1,0 1-134,-3-3 0,3-3-23,0 0 1,2-6 8,-2 0 91,4-5 0,-3 1 3,5-4 1,-1 0-217,1 0 1,3-1 55,2-2 1,2-2 234,1-3 0,4-4 0,1-1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5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77 8180,'0'-9'0,"-1"1"254,-2-1 1,1 1 406,-4-1 0,4 4 301,-4-1-314,4 4-1164,-2-5 502,0 6 0,3-2-431,-1 6 1,1 1 302,1 5 1,0 0-17,0 3 1,0 1 113,0 4 0,0 0-88,0 0 0,0 0 60,0 0 0,0-1 6,0-2 0,0 1 175,0-4 0,0 0-107,0-2 1,0-3 874,0-1-362,0-3-89,0 2 1,0-8-89,0-2 1,0-5-235,0-3 1,3-2 16,3-1 1,-1-3-215,1 0 0,-2-2-57,2 2 1,0 3 108,-3 3 1,4 1-154,-1-1 1,-3 1-136,0 5-571,2 3 1,-3 1 411,3 4 1,1 5 247,3 4 0,-4 3 15,1 5 0,-1 1-57,0 2 1,3-2 56,-3 5 1,0-1-42,1 0 0,-3-1 266,2-4 0,-3 0 0,6 0 0,-4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59.3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77 8180,'-4'-9'1084,"2"1"-963,-4-1 0,4 4 93,0-1 0,1 3-326,1-3 1,1 5 157,1-2 0,7-1-766,5 1 0,7-3 720,4 4 0,4-5 0,5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0.28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59 111 8029,'-2'-16'684,"-1"2"1,-3 2-185,3 3 0,-2 1 583,2-1-282,-4 1-534,6-1 0,-3 5 86,1 1 106,2 2-742,-3 1 1,4 4 250,0 1 0,0 4-213,0 2 1,0 2 144,0 4 0,-1 4-175,-2 2 0,2 0 25,-2 0 0,2 0-72,-2-3 0,2 3 59,-2-3 0,2-1 107,1-2 1,0-4 181,0-1 0,0-6-252,0 0 930,0-4 1,0 1-388,0-6 0,1-7-31,2-6 0,1-2-81,1-5 1,3-2-44,-3-4 0,3 1-101,0 3 0,0 0 132,-2 2 0,1 3-339,-1 3 1,1 0 71,2 0 0,-1 4-378,1 1 0,-1 7 137,1 2 0,-1 2-279,1 1 1,-4 1 218,1 2 0,0 2 27,2 7 1,1-3 163,-1 2 0,1 2 114,-1-2 1,-2 0-144,-1-2 0,0 2 126,1 0 1,-2 0 178,-1-6 1,-2 3 51,2-2 106,2-3-205,-4 5 476,3-7 1,-4 2-229,0-6 0,0 1-77,0-4 0,0 1-210,0-4 0,2 1 65,1-1 1,3 1-89,-3-1 159,3 1-753,-1-1 271,3 5 59,1 0 0,-2 5 27,-1 2 1,2 1 161,-3 5 0,0 3-72,1 2 1,-1-1 57,4 1 0,-1 1-111,1 2 0,2-3 101,0 0 1,4-4 162,0 1 0,1-4-138,1-1 0,0-4 118,-1 0 0,0-3 63,-1-2 1,-3-7 179,-4 2 0,0-3 290,-2 3 0,0-1-280,-3 1 0,0 0 139,-3-1 0,0 3-66,0 1 0,-1 2 16,-2-3-273,2 4-492,-6-1-358,6 3 0,-3 1 414,4 1 0,-3 3-398,0 4 1,0 0 737,3 2 0,4-1 0,1 2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4:59.7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42 8232,'-1'-7'258,"-2"1"0,2-1 52,-1 1 223,-3 2 1,4 0-198,-2 1-1262,2 2 343,1-3 415,0 4 1,4 0 231,2 0 0,-2 0-159,2 0 388,0 0 0,-1 0 36,1 0 289,-4 0-129,5 0 833,-6 0-995,3 0 1,-3 0-388,2 0-387,-2 0 0,3 1 299,-4 2 1,0 2 124,0 7 0,-1 1 33,-2 4 0,1 5-109,-4 3 0,3 8-19,-2 7 0,2 2 118,-3 3 1,2-1-106,-2 5 0,1 0-53,2 2 0,2-5 82,-1-10 1,1-2 34,1-3 0,0-2-168,0-7 0,0-5-56,0-6-210,0-1 375,0-5 0,-1-2 40,-2-3 1,2-1-47,-2-1 1,1 0-27,-1-4 132,3 0 0,-8-6 0,3-1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0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81 8167,'0'-13'0,"-1"1"0,-2 3 0,1 1 0,-4 0 0,4-1 1099,-4 1-274,0 3-278,-2-3-864,-1 7 0,4 1 101,-1 6 0,1 2-69,0 4 0,-2 1-13,4 4 1,-2 0 75,2 0 1,0 3 94,3-1 0,-3 4-30,0-3 0,-1 2-81,2-2 0,0 1 131,-4-1 0,0 0 48,-2 3 1,-1-2 28,1-4 0,0-4 181,-1-2 60,1 2 0,-1-4 65,1-1 807,3-3-416,1-5-314,4-4 1,0 0-43,0-5 1,0 1-227,0-1 1,0 1-25,0-1 0,0 4-118,0-1 1,1 1-328,2 0 300,-2-3 0,4 4-1055,-3-1 507,-1 1 348,7 4 0,-3 0 92,3 0 0,-2 4 102,-1 1 0,0 4-15,1 2 0,1 2 110,-1 4 1,-1 3 69,0 0 0,-3 3-105,1 0 1,-2 1-21,-1 2 1,0-1 22,0 1 1,0-5-137,0-1 0,-3-1 103,0 1 0,0-6-153,3 0 1,0-3 212,0-3 0,8-3 0,1-2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17 8168,'-5'-4'1038,"-2"0"-953,2-1 1,-4 1-198,1 4 0,-1 5 112,1 3 1,-2 4-223,-1 5 0,-2 1-68,-4 2 0,0-1-56,0 4 0,0-4 48,0 4 1,0-3-478,0 2 775,0-7 0,4 5 0,1-7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0.9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8168,'0'-9'0,"-1"4"199,-2-1 1,2 3 11,-1-2 27,1 3-489,1-2 1,0 5 81,0 2 0,3 2 307,3 7 0,3-2-76,2 4 0,1-1-247,2 2 1,2 1 125,-2-2 0,5 5 59,1 0 0,4 1 0,-3-3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1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65 8141,'-4'-12'0,"-1"2"250,-3-1 0,2 2 417,1 0 0,2 4 129,-3 2-285,4-1-796,-5 3 0,5 2 271,-4 7 1,3 2-49,-2 4 1,2 0-31,-3 3 0,4 3-98,-1-1 0,3 2 8,0-1 0,0-3-310,0 0 1,3 0 78,3-3 0,-1-1 118,0 1 0,1-3 184,2 0 1,1-3-35,-1-2 1,1-2 267,-1-4 447,1 0 567,-1 0-458,-3 0-248,-1-4-172,-4-1 0,0 0 169,0-1-1210,0 4 679,-4-2 0,-1 5-133,-3 2 0,2 3 77,1 5 0,-1 0-48,-3 3 0,2 0 113,1 3 0,-1 0-20,1 0 1,-1 2 93,2 1 0,-3 0-49,3-3 0,0 0 76,-1 0 0,4-3-29,0 0 1,0-1-249,-1 2 0,1-3 131,-4-4 0,3 1-111,-2-1 1,-1 1 37,-2-1 0,-1-3 212,1-2 0,-2-2 0,-1-1 0,2 0 0,-3 0 0,3-4 0,0-1 0,1-3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1.6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 8182,'-5'-3'1383,"2"1"-724,3-4-695,0 4 0,0-2-695,0 1 0,3 2 438,3-2 0,5 2-620,3 1 913,2 0 0,5 0 0,1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1.7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8182,'0'4'348,"0"0"-183,0-4 175,0 0-313,3 0 1,3 0 228,5 0-256,2 0 0,8 4 0,1 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2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26 8127,'-4'-8'-130,"0"2"-286,-5 0 619,1 4-48,-1-1-168,1 3-160,-1 0 115,1 3 1,-1 6-77,1 5 258,-1 2-173,1 1 0,-1 0-35,1 0 1,-3 1-65,-1 2 45,1-3 0,2 7-17,1-4 0,-1 0 66,1-3 1,-3-3-29,-1 0 1,4-4 178,2 1-162,1-1 84,-4-2-118,4-3 458,2-1 0,3-5-15,0-2 1,0 1 127,0-3 0,0 2-205,0-3 1,0 3-109,0-2 1,2 2-198,1-3 1,0 3 146,-3-2 0,0 2-617,0-3 284,4 4 38,1-2 1,3 4-80,1 0-40,-1 0 1,1 0 179,-1 0 91,0 4 0,1-1-64,-1 6 1,1-2 59,-1 7 0,1 0-64,-1 3 1,1 3 139,-1 0 1,-3 3-50,-2 0 0,-2 2 21,-1 0-22,0 4-26,0-6 1,-3 4-7,0-7 0,-3 0-139,4-3 0,-1-4 139,3-2 1,0-1-138,0-2 0,1-3-9,2-2 190,5-2 0,2-5 0,2-1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3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77 8127,'0'-8'0,"-1"-4"502,-2 1 0,1 0-235,-3 2 1,2 2 1363,-3 1-541,4-2-1819,-2 8 392,4-4 0,0 8-112,0 1 1,0 4 294,0 2 0,0 2 143,0 4 1,0 1 7,-3 2 0,2-1-78,-2 3 0,2-3 22,1 1 0,0-2-44,0-1 0,-3 1 165,0 1 1,1-3-20,2 1 1,0-6 6,0 0 139,-4-1 0,3-5-71,-2 1 235,2-4 1,1 1-140,0-6 0,0-2 190,0-3 1,0-1-94,0 1 1,3-1-491,0 1 0,3-4 143,0 1 0,1 0-336,2 2 1,-1 1 57,1-1 1,-1 1-119,1-1 1,2 4 105,1-1 0,0 4 25,-1-1 1,-2 2-56,3 1 1,-3 0 10,0 0 0,-4 4 373,1 2 0,-4 1-12,1 2 0,-3 0 120,-3 3 1,-2-3 47,-3 2 1,-2 0-109,-1 0 0,-2-2-3,-4 3 0,0-4-73,0-2 0,1 0-88,2-3 0,-1 1 110,3-1 1,1-2-819,3 2 796,3-2 0,1-5 0,4-1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3.5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51 8076,'0'-8'579,"0"-1"0,-3 1-484,0-1 0,1 4 360,2-1 739,-4 4-1694,3-1 0,-3 6 204,4 3 1,-3 5 210,0 3 0,-2 2 65,2 1 1,0 0-160,3 0 1,0 1 88,0 2 0,0-3-100,0 0 0,0 0-40,0-3 0,4-1-100,2 1 0,1-3 104,2 0 1,0-3 82,2-2 0,0-2 92,3-4 0,-1 0-101,1 0 0,-2-1 369,-3-2 0,-1-2-148,1-3 1,-4 0 612,1 3 0,-4-3-341,1 3 0,-2 0 624,-1-1-684,-4 4 1,-1-1-180,-3 3 0,-1 3-201,1 3 0,-3 2 108,-1 4 0,0 1-251,1 4 0,1 1 11,-1 2 0,2 1-120,0 5 1,4-4 119,3 1 0,1 0-23,1 2 1,0-3-25,0-3 0,0-2 96,0-2 1,2 0-25,1-4 1,3-3-128,-3-2 333,3-4 0,-5 2 0,3-4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0.46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60 8098,'-5'-12'687,"-1"1"-481,0 0 0,-1 2 993,1 1-357,3 3-2116,3 1 0,0 5 577,3 2 0,2 5 697,3 3 0,5 4 0,0-2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4.4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76 8226,'0'-9'-285,"0"1"821,0-1 0,0 4 178,0-1-1308,0 4 404,0-2 1,0 5 35,0 2 0,-1 2 394,-2 3 0,1 6-148,-4 3 1,4 0 10,-4 6 0,0 1-70,-2 4 1,0-2-82,3 2 1,-3-2 67,2-3 0,-1 1-41,-2-1 1,4-3 30,-1 0 1,4-3-107,-1-3 1,2-1 26,1-5 12,0 0 166,0-3-121,0-1 1,0-5 832,0-2 0,0-2-372,0-3 0,0 0-442,0-1 0,0 0 167,0-3 1,0-1-131,0-4 0,0-1 97,0-2 1,0 2-137,0-5 0,0 1-74,0 0 0,4-3 59,2 3 0,1 0 24,2-1 1,-1 4-7,1 0 0,-1-1-58,1 3 1,-1 2 97,1 6 1,-1 1-298,1-1 0,-1 4-83,1-1 1,-1 4-63,1-1 0,-1 3 46,1 3 0,-2 2 59,-1 3 1,1 2 120,-1 1 0,1 2-69,-2 4 0,3 3 290,-3 0 0,0 3-62,1 0 0,-4 2 96,0 0 1,2 0 3,-1 1 0,3-1-102,-3 1 0,0-4 93,0 1 0,-2-1-101,2 0 0,1-2-52,-2-6 1,1 1 32,-3-3-400,4-1 185,-3-6 108,3-2 584,-4-3-314,0-3 1,0-2-704,0-4 0,-1 1 248,-2-1 0,1-2 330,-4 0 0,1-4 0,-4 2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4.6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26 8162,'-6'0'295,"0"0"-295,4 0 0,-2-1 1028,1-1-211,2 1-942,-7-3 85,7 4-191,-2 0 10,3 0 0,1 0 216,1 0 0,4 0 48,5 0 1,4-1-1311,4-2 1267,11 2 0,8-6 0,9 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5.6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93 8176,'0'-12'44,"0"-1"-22,0-4 0,-3 4 755,0 1 1,-1 4 365,1 2-382,2-1-273,-2 6-802,3-3 1,0 9 232,0 3 0,0 2 31,0 4 1,0 4 94,0 4 1,-1 6 7,-2 0 0,2 4-383,-2-1 1,2 6 108,1 2 1,-1 0-282,-2 1 0,2-2 212,-1 2 1,0 0-365,-1-3 0,2-1 231,-2-5 0,-2-6 77,0-5 1,0-3 345,-1-3 0,-3-1 0,-4-5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5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76 8176,'-6'-8'394,"1"-1"1,3 1-80,-1-1 0,1 1 440,-1-1-157,2 1-596,-2-1 1,4 5 103,1 1 1,4 2-249,5 1 1,0 1-81,3 2 1,0 1-70,3 5 0,1 0 86,2 3 1,-2-2-235,1 4 0,-1 1-79,-1 5 1,0-2 176,0 2 1,-3 0-15,0 0 1,-3 0 354,0-3 0,2-4 0,0 3 0,4-3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5.9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51 8136,'4'-8'-246,"-1"-1"1,1 1-50,-1-1 2085,0 1-1330,-3 3 1,-4 1-257,-2 4 1,-4 4-249,-1 2 0,-5 2-411,2 4 0,-2 4-1079,-1 3 1534,0 9 0,-3-2 0,-2 8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6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26 8058,'-12'-6'-5,"1"0"1,-4 3-56,1-2 0,1 3 584,-2-1 1,4 2-177,-3 1 0,1 4-328,-1 2 1,-1 1 89,3 2 0,2-4-267,4 1 0,2 0 87,1 2 0,2 0-93,-2 1 0,6-1 22,2 1 0,4 0 4,2 3 0,0-3-15,3 2 0,-1 2 64,1-2 0,2 4-82,-2-1 0,-2-2 85,0 0 1,-6 0-138,0-1 0,-4 2 80,1-2 1,-3-3 258,-3 1 0,-2-1-120,-3-2 0,-5 0-33,-4 0 0,0-2-172,-3-4 0,2 3 146,1 0 0,1-1-383,2-2 445,5 0 0,6-7 0,3-3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6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9 8058,'-5'-3'190,"-1"1"349,4-1-252,-5 3-174,2 0 1,-1 4-63,1 1 1,3 3 41,-1 0 0,2 1-153,1-1 0,0 3 83,0 1 0,0 0 49,0-1 0,1-1-157,2 1 0,1-2 46,5 0 0,-1-4-407,1-3 1,-1-1 184,1-1 0,0 0 244,3 0 1,-6-3-58,3-3 0,-3-2 205,3 0 0,-5 0-69,-1-1 1,-2-2 264,-1-1 0,-1 1-166,-2 3 0,-1-1-96,-5 1 1,0 0-786,-3 2 1,0 3 373,-2 3 1,-1 0 345,4 0 0,-4 3 0,1 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7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43 102 8060,'0'-12'660,"-3"-1"0,-2-4-344,-4 0 0,2 4 2176,1 1-1089,-1 3-792,6 4-379,-3 1 1,4 5-261,0 2 1,0 2-79,0 3 1,0 6-102,0 3 1,0 0-84,0 6 1,0 2 160,0 4 1,1 3-766,2-1 0,-2 1 342,1-1 1,-1 5-600,-1-2 0,0 2 1151,0-3 0,0 1 0,0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7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8103,'-8'-13'2768,"3"2"-1538,1 5-1051,4 2-658,0 4 0,0 1 474,0 2 0,0 2 178,0 3 0,4 4-658,1-1 1,0 1 302,1-1 1,0 0-727,6 3 0,-3-4-183,2 2 1091,-1-3 0,2-1 0,1 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7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34 8103,'-1'-5'-41,"-2"-1"764,2 0 0,-5 1-199,3-1 1,-1 4-537,1-1 0,1 2 46,-3 1 0,-1 1 4,-2 2 1,-1 3 93,1 5 1,-1-1-471,1 5 0,2-4-99,0 3 1,2-3-302,-2 3 0,2-3-16,4 0 0,0-2 754,0 0 0,0-4 0,4 2 0,1-2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0.82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51 8125,'-1'-7'513,"-2"1"-204,2-2 351,-3 7-453,4-2-578,0 3 0,0 1 467,0 1 0,0 6-29,0 3 0,0 3-155,0-2 1,0 3 96,0-1 0,0-1-124,0 1 1,0-1 100,0 2 0,0-3 139,0-4 1,0 1 488,0-1 836,0-3-719,0 3 0,0-8-264,0 0 0,-1-4-41,-2-5 0,2-3-182,-1-2 0,1-2-7,1-1 1,0 0 1,0 0 1,3 3-399,3 0 1,2 1-91,0-2 0,1 0-401,3 4 1,1 1 158,4 4 1,3 2-344,-1 4 0,5 1-128,-1 2 1,-3 6 353,0 8 1,-3 5 129,-3 6 0,-2 2 478,-7 4 0,-1 4 0,-4 1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7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0 102 8244,'0'-5'1633,"0"2"-1510,0 3 36,0-4-242,0 3 159,0-3 1,1 4-94,2 0 1,-1 0-64,4 0 0,-3 0 5,2 0 1,1 0-118,2 0 1,4 0 66,-1 0 0,4 0-58,-1 0 1,2-1 52,1-2 0,0-1 84,0-5 0,-3 1 313,0-1 0,-3 1 26,0-1 791,-2 1-404,-4-1-360,-1 1 0,-8 3-107,-2 2 0,-5 2-124,-3 1 0,-5 4 77,-1 2 0,-2 4-121,2 1 0,-2 2-298,5-2 1,-1-2 131,7 3 0,-2 1-662,4 1 1,3-1 370,6 1 1,7-2-318,5 2 1,8-4-23,9 1 751,1-1 0,11-5 0,-2-2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8.2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58 8102,'-4'-9'0,"-1"-2"0,-3 1 592,0-1 1,-1 4 0,1 2 86,-1 3 1,1-1-670,-1 6 0,1 5 14,-1 6 0,1 6 158,-1 3 1,0 6-70,-2 5 1,-2 4-129,-1 4 1,2 4 74,3 2 0,-1 2-167,2 1 0,-3 0 26,6 0 1,0-1-462,-1-2 1,4-3 41,-1-5 0,0-1-159,0-5 1,-3-3-740,3-8 1398,-7-2 0,4-1 0,-6 2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1 221 8021,'0'-21'0,"3"0"77,-1 4 0,4 0 116,-3 0 1,6 4 14,0 2 0,5-2-105,0 2 1,6-1-286,2 0 0,3 3 121,0-2 0,-2 2-98,0 4 1,-5-2 25,2 4 1,-3-1 36,-3 2 1,1 1-79,-3-2-278,-1 2 328,-6 5 1,-2 0 16,-3 5 0,0-3 323,0 3 1,0-3-116,-3 6 0,-1 1 101,-2 1 1,0-1 31,3 1 0,-3-2-129,3 2 1,1-3-76,2 3 0,0-2 116,0 2-81,0-4-238,0 2 108,3-3 1,2-4 153,4 1-297,-1-4 94,0 2 0,1-4 107,-1 0-77,5-4 69,-4-1 1,3-6 231,-3 0-104,-1-4 1,1 1 202,-1-3 1,-3 1-97,-2 2 0,-2-2 31,-1 2 1,0 1-16,0-1 1,-7 3-17,-1 0 0,-3 2-25,3 0 1,-2 2-212,-1 1 0,5-1-40,-3 5 0,5-1-416,-1 3-108,3 0 1,-2 1 263,4 2 1,0-2 120,0 5 1,4 0 35,1 2 0,6 1-86,0-1 1,4-2 42,-1 0 1,2-2 46,1 2 1,0-2 53,0-4 1,-3 0 148,0 0 1,0 0 222,0 0 0,-3-1-164,-5-2 0,0 1 339,-3-4 1,3 4-201,-3-4 0,-1 3 14,-2-3 0,0 4 226,0-4-93,-3 4 0,1-5 59,-4 5-533,4-1-263,-2 3 0,5 0 217,2 0 0,2 0-242,3 0 0,4 1 160,-1 2 0,0-2-90,-2 5 0,-1 0 5,1 2 0,-1 4-24,1-1 1,-2 1 28,-1-1 1,-2 3-438,-4 3 726,3-1 0,-2 1 0,3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09.9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60 8064,'0'-10'138,"0"-1"-38,4 1 0,-3 1 214,1 3 1,-1 4 245,-1-4 590,0 4-664,0-2-722,0 4-193,0 0 327,0 4 0,-1-2-113,-1 4 130,-3-5 0,-1 7 133,1-2 0,-1-2-54,-3 2 0,2-3 131,1 2 1,-1-2-128,1 3 1,1-4 369,0 1 0,0-1 114,-1 0 160,3-1-156,-1 3-1045,3-4 125,-3 0 115,4-4 1,1 2-129,2-3 81,-2 3 142,6-6 1,-5 7 4,4-1 0,-4 0 290,1-1 0,-2 2 71,2-2 134,-2 2 0,3 0 305,-4-2-184,0 2 6,4-2-248,-3 3-57,2 0 138,-3 0-2162,0 0 1616,-3 0 108,2 3 102,-7 2 1,6 4-26,-3-1 1,3 1 41,-1-1 1,2-2-10,1-1 1,0 4 21,0 2 0,1 1 8,2 0 0,-2-3 0,2 2 1,0 2-155,0-2 1,0 3 116,-3-3 1,0 4 128,0-4 0,-1 1-85,-2-1 1,-2-1 163,-3 1 0,-1-4-51,-3-2 1,2-2 95,-4 3 1,2-4 58,-2 1 0,4-2 600,-1-1-265,1 0 1,5-3 203,-1 0-841,4-4 1,-1 3 100,6-5 0,2 3-181,3 1 1,2 2 23,1-3 0,-2 4 25,3 0 0,-3 1-193,0 1 0,-1 0 50,1 0 0,-1 1 7,1 1 0,-1 3 78,0 4 0,-2 2-49,0 0 0,-4 5 92,0 1 0,-1 1-73,-1 5 0,0-4 26,0 0 0,0-1-116,0-1 1,1-1 96,2-2 0,-2 1 201,2-3 0,2-4 0,0-2 0,3 0 0,0 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10.1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43 8064,'-3'-6'343,"0"0"1,-1 2 168,1-2 1,2 1-4,-1 2 0,-2 2-212,1-5 0,-1 4-676,1-1 1,2 2 267,-5 1 1,1 4 199,0 2 1,-4 2 54,1 3 0,-1 3 18,-2 3 0,-2 1-18,-2 1 1,2-1-148,-1 2 0,3 1-729,-3-2 732,3 1 0,-5-3 0,3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10.3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8064,'0'-9'191,"0"1"0,0-1 441,0 1 579,0 3-2079,0 1 630,0 4 1,2 1 248,1 2 1,4 2 29,-2 3 1,4 2-88,2 1 0,-1 1 80,1 2 1,2 2-272,1-2 1,-1 2-181,2 1 0,-4-2 417,3-1 0,4 0 0,4 3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10.8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51 8066,'-8'-9'389,"-1"1"0,1-1-121,-1 1 1,4 2 329,-1 0 0,0 4-598,-2 0 1,2 2 81,1 2 0,2 3-250,-3 4 0,4 0 76,0 2 0,1 3 47,1 3 1,0 0 2,0-1 0,0 4-161,0 0 0,2-1-192,1-5 0,4 2 136,-2-2 0,0 1-199,1-1 1,-1-1 131,4-5 1,-3 0 104,-1-3 0,1 2-206,2-4 507,1 0 1,-3-3 318,-1 0 110,-3 0 1,2-1 202,-4-2-510,0 2 0,0-4 69,0 2 0,-1 2-33,-2-1 1,1 1-196,-3 1 0,-1 2 101,-3 1 1,1 4-441,-1-1 0,1 4 179,-1 1 1,4 4-259,-1-1 0,3 2 129,-2 1 1,3 0 86,-1 0 1,-1 0 38,1 0 0,1 0-2,2 0 1,0 0 83,0 0 1,-3-1-62,0-2 0,-1-2 218,1-3 0,2-1-34,-1 1 0,0-4 91,-1-3 1,1-1-140,-4-1 1,3 0-75,-2 0 0,-1 0 37,-2 0 0,-5-3 0,0-2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2.4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955 1289 7583,'0'5'86,"0"0"-131,0-3 1,3 0 72,0 4 0,3-1-103,0 0 1,4 3 20,2-2 1,3 1 29,-1 2 1,6 2-2,2 0 0,3 1-20,0 0 1,2-3 34,1 2 0,-1 2 7,4-2 1,1 1 62,1 0 1,1-3-62,0 2 1,0 0 88,0 0 0,5-1-47,3 4 0,1-3 8,2 0 1,2-1 22,1-2 0,5 1 7,6-1 1,-1 0-67,7-3 0,0 2 30,0-4 1,6 2 9,6-2 1,-4 1-180,3-1 0,-1-2 75,1 1 0,5-1 61,4-1 0,-3 0-10,3 0 0,0 0-51,3 0 1,2 0 63,0 0 0,-3-1-280,3-1 0,-2 0 270,-1-4 0,4 4-13,-1-1 1,1-1 7,-9-2 1,5 1 11,4 0 0,0-1-8,0-2 1,-2-1-59,-1 1 0,0-1 133,3 1 0,5-4 122,-6 1 0,4-3-222,-9 3 0,2-5 63,4 2 0,-1 1-122,-5-1 1,2-1 101,-5-5 1,-3 2-40,-3-2 0,2-1-151,-4-2 0,-1-1 158,-5-2 0,-4 0 39,-2-2 0,-2 1-6,-4-1 0,-5 2 77,-6 0 0,-6 0 73,-5-3 0,-1 3 30,-5-2 0,-3 0 167,-6 0 0,-1 1-180,-1-4 0,-4 1 167,-1-1 0,-6 0-204,0 3 0,-4 1-5,1-4 1,-3 2-34,-3-2 1,-2 4-219,-3-1 0,-4-1 146,1 0 0,-7-2-326,1 3 1,-5 0 131,-1 2 0,-2 4-197,-4-1 1,-2 1 140,-6 0 1,-1-2 88,-5 4 1,-4 1 24,-4 2 1,1 0-5,-4 0 1,-2 0 140,0 0 1,-8 3-98,-7 0 0,2 0-20,-4 0 1,-2-1 97,-1 4 0,-4-1 104,-5 0 1,4 3-28,2-2 1,-2 1-65,-1 2 1,-1-1-4,-5 1 0,7 3-4,-6 2 1,6-1-31,-1 2 0,-4-4 24,-5 3 0,6 0 5,0 3 0,1 0-78,-4 0 1,1 0-12,-6 0 1,4 0-276,-4 0 1,1 1 309,-1 2 1,-1-2 14,-2 2 0,5 1 4,1-2 0,-1 1 15,1-3 1,-3 0-19,0 0 1,4 0 138,1 0 0,5-3-36,1 1 1,-1-2-37,-4 1 0,5 2-31,0-2 0,0 2 2,0 1 1,-3 1-148,-3 2 1,5 2 146,-1 3 1,2 2-165,0 1 0,-2 2 145,2 4 0,2-2-203,1 2 0,2-1-101,4 7 1,-3-3 162,3 6 0,5-3 112,3 6 0,1-2-11,2 1 1,0 2 55,6 1 1,2 3-86,6-1 1,3 2-47,5 5 0,4-1 64,5 0 0,5 3 90,6-3 0,6 3-167,3 0 1,2 4 160,4 2 1,6 3-159,7 3 116,8 1 0,4 3 0,5 1 0,5 4 0,2 3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0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137 86 7935,'0'-6'77,"0"0"0,-1 1-99,-2-4 1,2 1 312,-2-1 1,1 4 143,-1-1-454,2 0 0,-3-1 97,1 1 0,-1 1-42,-2 3 1,-1 1-86,1-2 0,-1 2-195,-2 1 0,0 1 80,-3 2 1,3-2 65,-2 1 345,1 3 1,3-3-25,1 4 378,-1-5-153,6 3-62,-3-4-384,4 0 324,0 0-513,4 0 223,-3 0 0,3 0-886,-1 0 332,-2 0 275,3 0 1,-1 4 78,-1 2 0,1 5 327,-3 3 1,0 3-56,0 3 0,0 2-4,0 7 1,0 2 52,0 6 0,0-2-24,0 5 1,-3 1-41,1 2 0,-1-3 6,3-6 0,0-4-184,0-1 0,0-4 77,0-2 0,1-3-346,2-6 0,1-2-15,5-4 1,2 0-153,0-2 1,2-3-344,-2-3 864,2 0 0,8-3 0,1-2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0.8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68 7935,'-5'-11'189,"-1"0"1,-3 0 363,3 6 1,1-2 183,0 4-517,3 0 0,-2 5-465,4 4 0,-1 0 176,-2 9 1,2-1 103,-1 3 0,1 1 64,1 1 1,-1-1-256,-2 2 0,2 1 10,-2-1 0,2-2-30,1-3 0,0 1-23,0-2 0,0-5-98,0 0 1382,0-3-524,0-1-495,0-13 1,0-3-3,0-12 0,0 4 153,0-4 1,3 1-46,0 0 1,2-2 39,-2 4 1,4 0-98,-2 0 1,0 3-22,1 0 1,-1 4-404,0 4 0,3 2 182,-3 1 0,3 2-394,0 4 0,2 5 266,1 4 0,-1 4-68,1 7 0,1 0-102,-1 3 1,1 1-98,-4-1 1,1 1 521,-1 2 0,1-1 0,-1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1.39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154 51 8132,'0'-8'59,"0"-1"361,0 1 440,0-1-273,0 1-525,0 3 136,0 1 0,-1 4-413,-2 0 1,1 4 196,-4 2 1,3 5-73,-2 3 0,-1 5-9,-2 1 1,-4 3-235,1-4 1,-1 5-375,1-1 1,0 0 88,-3 0 618,0 1 0,-3-6 0,0 3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1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18 102 7935,'-5'-13'0,"0"0"330,2 5 1,2 2-35,-1 1 0,1-1-59,1-3 1,7 5-211,4 1 1,6-1-248,2 1 0,6 0-439,3 0 1,5 2 119,1-2 539,0 2 0,7-6 0,-2-3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1.4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26 111 7935,'-5'-8'423,"-1"-4"-368,3 1 0,-3 0-526,3 2 475,0 1 187,3-1 0,1 4-310,2 3 1,2 1 107,3 1 0,2 0-140,1 0 0,-1 3 79,1-1 0,1 2 2,-1-1 0,4-2 94,-4 2 1,0-2 125,-2-1 0,-1 0 41,1 0 0,-2-4 281,-1-2 1,0 2 244,-3-2 0,0 0-280,-3-2 0,0 2 533,0 0-225,0 5-1245,0-3 364,0 4 0,-3 4-19,0 5 1,-2 4 30,2 7 0,-1 0-110,1 5 0,1 0-103,-3 6 1,3 0 76,-1 3 0,-1 1 183,1 1 0,-2 0-18,2 4 0,-3-7-162,4 1 1,-5-3 94,1 0 0,2-6 25,-2-5-31,0-6 91,-2-2 0,-1-8 92,1-4 1,2-4-64,1-4 0,2-1-530,-3-3 0,4-1 21,-1-4 557,2-4 0,1 0 0,0-5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1.6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8041,'-7'-8'-74,"1"-1"0,-1 4-387,5-1 1242,-1 4-829,3-2 1,1 4-511,1 0 0,4-2 254,5-1 1,3 0 303,3 3 0,3-4 0,2-1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1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42 8041,'0'-8'0,"0"2"322,0 0 1,0 4 228,0-4 872,0 4-827,0-6-673,0 7 0,-3-1 42,0 4 1,0 4 99,3 5 0,0 3-526,0 3 1,-1 3 269,-2 3 0,2 2 191,-1 4 0,1 1 0,1 4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2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94 7959,'-4'-17'975,"-1"1"-645,-3 2 0,2 2-301,1 3 0,-1 1 76,-2-1 0,2 5 785,0 1-515,1 2 0,-4 1-485,1 0 1,-1 0-128,1 0 1,2 4-129,0 1 1,4 3 174,-4 0 1,4 5-76,-1 1 1,2-1 123,1 1 0,1 0 35,2 3 0,-1 0 31,4 0 0,-5 0-39,2 0 1,1 0-64,-1 0 0,0-1 27,-3-2 1,0 2-134,0-2 1,-1 5 30,-2 1 1,-2-1 59,-3-5 1,-4 2 177,1-2 1,-4-2-91,1-1 1,2-2 175,0-3 1,6-3-97,0-3 726,0 0 1,2-1-198,1-1 0,2-3 6,1-4 1,0 1-48,0-1 1,0 1 324,0-1-907,0 1 1,1 2 178,2 1-685,-2 3 0,6-2 375,-1 4 0,-1 1 70,0 2 0,1 4-104,2 5 1,1 2-124,-1-3 0,1 7 233,-1-1 0,-2 2-12,0-2 1,-2 0-73,2 0 0,-1 0 108,-3 0 0,-1-3 149,2 0 0,-2-4 0,-1 3 0,0-5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2.7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93 102 7959,'-4'-17'0,"-4"0"823,3 0 1,0 1-273,-1 2 0,3 4 1273,-2 5-741,3 3-898,-2-2-260,4 4 1,0 4-130,0 2 0,0 2 152,0 3 1,0 3-61,0 2 1,3 4-271,0 0 0,0 3 155,-3-4 1,0 4-99,0-3 0,0 2 61,0-2 0,0 0 42,0-3 1,0 0 186,0 0 0,-3-3 125,0 0 0,-1-6 173,1 0-289,2-5 0,-3 1 644,1-4 0,2-1-270,-2-2 0,3-4-356,3-5 1,-1 0 152,3 1 0,1 1-426,3-1 0,2-1 50,0 0 0,0 4-108,-2 2 1,-1 2 170,1-2 1,-3-1-130,-1 4-653,1 1 564,2 2 0,-3 3 274,-2 3 1,-2 2-28,-1 0 0,-1 3 221,-2 1 1,-3 2-37,-5-3 0,1 3-19,-4-2 1,2-2-323,-2-4 0,3 0 83,-3-3 1,2 3-352,-2-4 563,4 1 0,-2-10 0,3-3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3.1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77 7959,'-9'-17'0,"1"4"932,-1 1 0,4 3 257,-1 0-249,0 1-592,2 3 1,-1 1-491,2 4 0,2 5 168,-2 4 0,3 3-59,0 5 1,-3 1-94,0 2 1,1-2-235,5 5 0,-1-3-292,3 2 0,1-3 241,2 1 0,1 1-150,-1-1 1,1-4 162,-1-1 1,1-5-4,-1 1 0,1-2 172,-1-4 1,1-1 162,-1-4 0,-2 0 239,0 0 1,-5-1 164,2-2 0,-2-1 295,-1-5 1,0 4-340,0-1 1,-1 3-59,-2-3 1,-2 5-86,-6-2 0,0 3-198,-3 3 0,4 1 70,-2 5 0,3 3-95,0 2 1,1 2-69,-1 1 0,2 1-70,1 2 0,3-1-28,3 3 1,0-3 105,0 1 1,0-2 103,0-1 0,2-4-45,1-2 1,3-1-117,-3-2 1,2-2-9,-2-1-210,0-3 0,-4 2 407,-2-4 0,-5 4 0,-5 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3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35 7972,'-8'-9'0,"0"1"0,2-1 0,2 5 821,1 1-632,2 2 252,-3 1-531,4 0 1,4 0-456,1 0 1,4 3 34,2-1 1,0 4 146,3-3 1,-1 3 111,1 0 0,1 2 251,-4 0 0,5 1 0,-3-1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4.0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16 255 7972,'-4'4'-811,"3"0"248,-6-4 885,6 4 0,-2-3-107,6 2 0,2-6-191,3-3 1,4-1-103,2-2 0,5-2-195,1 0 1,0-4 216,-3 0 1,0-1 41,0-1 0,-4 1 498,-2-1 0,-1 0-231,-2 0 1,-3 0 500,-2 0 0,-6 4-313,-3 1 1,1 3 413,0 0 1,2 2 243,-3 1-208,4 2-1247,-5 4 359,6 0 1,1 4 76,6 2 1,4 1 100,1 2 1,3 3-276,-2 2 1,2 5-240,-3 1 0,1 6-393,-4 0 0,-3 2 318,-2 0 0,-3 3-521,-3 6 929,-6 2 0,-12 7 0,-5 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5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212 119 7975,'0'-12'0,"0"2"137,0-1 1,0 2-82,0 0 1,0 4 561,0-1-111,0 4-722,0-2 1,-1 4 108,-2 0 0,2 1-153,-5 2 1,-1-1 57,-4 4 1,1-1 152,-5 4 0,1-4 63,-3 1 1,0-4-75,0 1 1,1-2 403,2-1 1,-1-1-182,4-2 0,0 1 218,2-4 0,4 0-114,-1-6 0,4 3-60,-1-2 1,2 1-37,1 2 1,1 0-221,2 3-685,-2-3 469,6 7 150,-2-3 1,1 12 85,-1 3 1,-3 5-40,1 4 1,-2 5 1,-1 3 1,-1 7 41,-2-1 1,1 1-30,-3-1 0,2 3 12,-3 0 0,4 0 34,0-4 0,1 0 19,1-1 1,1-3 25,1-4 0,0 0-60,4-3 1,-1-2 95,0-6 1,2 1-82,-4-3 1,2-1 14,-2-3 1,1 1-357,-1-1 0,-2-2-137,2 0 1,1-4-115,2 4 0,2-4 598,0 1 0,4-6 0,1-2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1.62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 35 8069,'-4'-9'374,"3"5"1,-3-4 1166,1 3-532,2 1-1266,-3 0 249,4 4 1,1 4 324,2 1 0,2 3-113,3 0 1,3 5-148,1 1 0,3 2-123,-1 1 0,3 1-315,3 1 1,-2 0-627,5 4 1,-3 0 146,2 6 860,1-3 0,3 7 0,-1-3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5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85 7975,'0'-13'1022,"0"4"9,0-2-96,0 5-1391,-3-2 446,2 7 1,-3-1-35,4 4 1,0 3 111,0 4 1,0 3-191,0 2 0,0 2 39,0 1 0,-3 0-16,0 0 0,0 0-34,0 0 1,2-1-37,-2-2 0,-1 1 245,1-4 0,0-2-72,3-4 1548,0 1-1160,0-1 1,0-5-234,0-6 0,0-5 10,0-3 1,3-5 34,0-1 1,4-3-35,-2 0 1,0 1-85,1 0 1,-1 3-124,4-1 1,-3 3 50,-1 3 0,-2 2-1145,3 3 836,-4 5 1,4 1-340,-3 6 1,4 5 173,-2 6 0,2 6 29,-2 3 1,3 2 117,-2 3 0,-2 0-102,2 3 0,-1-4 10,0 1 1,2-2 404,-4-4 0,3 3 0,-1-4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52 7975,'0'-6'1584,"0"0"-1038,0 1-582,0-4-106,0 5 1,8 0 203,3 4 0,5-3-679,4 0 0,5 0 617,6 3 0,6-3 0,2-2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6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94 7973,'-4'-8'0,"3"-1"0,-5 1 0,3 0 1652,-3 2-851,5-1-752,-3 6 1,5-4-502,2 2 0,2 1 247,6-3 0,3 2-78,3-3 0,2 4 131,1-4 0,0 4 125,-3-1 0,-1-1-60,-2 2 1,-2-1 194,-3 3 1,-4 0 471,1 0 500,-4 0-773,2 0 0,-5 1-66,-2 2 1,-2 1-180,-3 5 1,2 0 85,1 2 0,-1 5-191,-3 4 1,2 4 56,1-2 1,0 7-114,3 2 0,-1 2-78,1 1 0,2 1-72,-2 1 1,2 3 103,1 3 0,0-3-97,-3-2 0,1-6 110,-4-3 1,3-4-16,-2-2 1,-1-7 163,-2-1 0,-1-7-71,1-4 1,-2-2 74,-1-1 0,1-1-72,-1-2 1,2-3-206,0-5 0,4-2-90,-1-4 346,4-4 0,2 0 0,5-5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6.5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69 8031,'4'-9'0,"-3"4"-322,2-1 0,-1 0 61,1-2 0,0 2 307,3 1 1,4 2-140,-1-3 93,5 4 0,-1-5 0,4 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6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35 8023,'-5'-9'1095,"-1"1"0,4 2 209,-1 0 20,2 4-449,1-1-1135,0 3 0,0 3 69,0 3 0,0 5-57,0 3 0,1 2-297,2 1 0,-1 4 545,4 2 0,-1 5 0,4 2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7.3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60 7942,'-3'-8'-13,"2"-1"0,-4 1-185,2-1 0,1 1 482,-3-1 1,2 5-170,-3 1 0,3 2-455,-2 1 0,-4 0 64,-2 0 0,-4 4 291,1 1 0,-2 3-58,-1 0 0,-2-2 165,2 0 1,-1-4 266,7 4 1,-4-4-208,4 1 1,0-2 800,2-1-701,1 0 0,2-1 591,1-2-220,3 2-552,-2-7 113,4 8-268,0-8-1304,0 7 1052,4-3 0,-2 8 88,3 2 0,-3 2 42,1 4 0,-2-1 238,-1 6 1,0-1-150,0 6 0,0 2 208,0 4 0,0 2 8,0 4 0,0 3 37,0 0 1,0 0-117,0-4 1,0 5 27,0 2 0,0-5-173,0-1 1,0-6 125,0 0 0,0-3-207,0-2 0,3-3 98,0-6 0,2-2-239,-2-3 0,4-4 11,-2 1 1,3-4-93,0 1 0,1-5 27,-1-1 1,2-6-53,1 0 423,2-5 0,8 1 0,1-4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7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93 7942,'0'-9'-1932,"0"1"3885,-4-1-1346,-1 1 1,0 3-169,-1 2-434,4 2 1,-4 5 63,3 2 1,-1 2-20,1 3 1,2 3 150,-1 3 1,1 0-338,1-1 1,-1-1 98,-2-1 0,2-1-133,-2 1 0,2 1-5,1-4 1,0 1 116,0-4 1089,0 1-458,0-5-508,0 0 1,0-10 47,0-3 1,0-6 48,0-2 0,0-1-3,0-4 1,4 2-91,2-3 1,1 3-12,2-2 1,-1 4-172,0 1 0,1 1-267,-1 5 0,1-1 208,-1 4 1,1 3-276,-1 2 0,1 6 163,-1 3 1,1 5 35,-1 3 1,-2 3 56,0 3 1,-5 2-370,2 3 0,1 0-26,-1 1 586,0-4 0,-3 2 0,0-2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7.8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 94 7942,'-7'-9'70,"1"1"1,0-1 489,3 1 0,-1 2-135,1 1 0,2 2-584,-1-3 1,4 3 132,4-2 1,5 3-71,3-1 0,6-1-145,3 1 0,4 0 241,1 0 0,8-2 0,-1-4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8.2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9 103 8006,'0'-9'351,"-3"1"727,0-1-933,0 4-55,3-2 0,5 5-585,4-4 1,3 5 295,5-2 0,0-1-137,0 1 0,2-3 99,1 4 0,1-4 163,-1 3 0,-6-2 213,0 2 1,-4-3 475,-1 3 44,-4 0-251,-2 0 408,-3 2-482,0-3 1,-2 5-351,-1 2 1,-3 2 122,3 7 0,-2 4-31,2 3 1,-3 5-6,3-1 0,-3 4-130,0 1 1,1 7-76,0-1 0,3 3 45,-1-1 1,-1 2-77,1 2 0,-2 0 69,2-3 0,0-1-238,3-5 1,-3-3 60,0-5 1,1-3-304,2-6 272,0-6 292,0-4 0,0-5-129,0-2 1,0-2 23,0-3 1,-3-1-528,0-3 644,-4-1 0,3-4 0,-5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8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69 7999,'-9'-16'0,"1"2"0,0 1 0,-1 5 0,1 0 86,-1 3 1,1 1 548,-1 4 0,3 0-678,1 0 0,0 4 0,-1 1 0,-2 4 44,-1 2 0,2 2-10,-2 4 0,1 3-85,2 0 1,3 2 14,0-2 0,-1 1-123,1-1 1,0-2 77,3 1 1,0 0-203,0 1 1,0-3-19,0 0 0,0-1 146,0-5 1,0 1 296,0-4-178,0 1 0,-3-4 387,-3 1 0,-2-4-107,0 1 0,-1-2 22,1-1 1,-3-3 249,-1 0 0,1-3 232,3 3 114,3-3-159,-3 1-1068,7 0 380,-2-2 1,6 6-289,3-2 0,2 2 127,0 1 1,0 0-24,1 0 0,-1 0 22,1 0 0,-1 4 68,1 2 0,-1 4-7,1 1 0,-4 4 6,1-1 0,-4 2-109,1 1 1,-2 4 170,-1 2 1,-1 1-386,-2 2 0,-1 1 146,-1-1 0,1 0 300,4-6 0,0-1 0,0-2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2.47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187 60 7985,'-8'-9'52,"-1"1"1,1-1-21,-1 1 0,-2 0 703,0 3 1,0-2-231,2 4 0,1 0-75,-1 3 0,1 0-205,-1 0 1,2 1 3,1 2 1,-2 2 62,3 3 1,0 8-30,-1 0 0,5 4-153,-2 0 1,1 3 106,-1 5 0,2 1-146,-2 2 1,2 3 82,1 0 0,0 1-376,0 5 1,0-1 157,0 3 0,0 1-96,0-1 1,0 1-47,0-1 1,0-1-220,0-5 0,0-1-173,0-9 0,0 0 186,0-6 1,-1 2-200,-2-6 1,3 0 181,-3-8 0,1-3-215,-1-2 644,2-2 0,-6-5 0,2-1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34 8014,'-9'-9'469,"1"2"-103,-1 1 0,1-1 242,0 5 0,-1 0-362,1 5 1,-1-1-384,1 7 0,-4-2 16,1 8 0,0-1 192,2 3 0,2 0-618,1 0 0,-2 0 262,3-1 0,1 1-623,1 0 0,-1-1 908,2-1 0,-1-3 0,3-4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9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52 8014,'-4'-9'0,"3"1"111,-2-1 0,-1 1 670,2-1-619,-1 5 215,-1 0-304,3 4 1,0 5 117,4 3 0,4 1-191,-2 6 1,4-4-153,2 3 1,-1 0-161,4 3 0,-2 0-545,2 0 0,0-3 857,3 0 0,0-3 0,0 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9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43 8014,'-8'-8'413,"3"-1"51,-3 1 1,6 0 855,-3 3-893,3 1 0,-3 6-610,2 3 0,2 1 57,-2 5 0,2 3-102,1 0 1,0-1 101,0 1 1,0 0-7,0 3 1,4-1 92,2-2 0,-1 1-540,0-3 0,1 2 114,2-3 1,4-2-78,-1-4 1,0-2 176,-2 3 56,-1-4 1504,1 1-750,-5-3-75,0-3 0,-5 2-109,-2-2 1,-1 2-53,-5 1 0,-2 1-227,0 2 1,-2 1 134,2 5 0,2 3-466,-3 2 0,3 3 155,0 3 1,5 2-99,1 3 1,-1-2 78,1-1 1,0 1-31,3 2 1,1-3 118,2-2 1,-1-2-39,4-1 1,-4-1-3,1-2 1,-3-2-71,0-3 564,0-5 1,-3 3-132,-3-4 1,-4-1 149,-2-5 0,1 1-165,3-4 1,-1 3-377,1-2 1,0-1-141,2-2 1,3 2 331,3 0 0,3-3 0,2-4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9.7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43 8014,'-4'-9'0,"-1"3"297,2 1 0,2 2-7,-2-3 0,3 3 22,3-2 1,3 3-1030,5-1 1,-1 2 284,5 1 0,-1 0-157,3 0 0,-1 0 589,-2 0 0,2 8 0,-3 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59.8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 8014,'-5'0'1342,"1"0"-1008,4 0 0,4 0-402,2 0 0,5 0-1527,3 0 1595,2 0 0,5-3 0,0-2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6.2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9 103 8038,'0'-5'-216,"-1"-2"452,-2 5 0,2-2 240,-2 1-118,2 2-434,1-3 224,0 1-607,0 2 238,0-3 167,0 4 1,4 3 44,2-1 0,4 4-39,1-3 0,4 4 10,-1-2 0,6 3 29,3 0 1,3 1 1,5-1 1,1-2 15,8-1 0,-1-2-7,4 3 1,1-4-2,4 1 1,-3-3-15,6-3 0,1-3-27,2-5 0,0 1 34,-4-5 0,-2 4 113,-3-3 0,-2 1-108,0-1 1,-5 0 35,-1 3 1,-7 3-27,-4-1 1,-4 2 11,-2 4 0,-2 0-44,2 3 1,-2 0-3,-2 0 1,1 1-145,0 2 0,0 1 103,0 5 0,0-1 5,0 1 0,3 0 18,0 3 1,1-3 23,-2 2 1,0 0-29,4 0 0,-4-3 48,0 1 1,3-1 4,1-2 0,-3-1 18,0 0 0,-2-3 4,-1 1 1,0-2 13,0-1 0,0-1 96,0-2 1,-3 1-81,0-3 0,-2-1 109,2-2 0,0-1-79,3 1 1,0-1 44,0 1 1,2-4-30,1 1 0,1 1 14,-1 4 1,-2-1-197,1 1 1,-1 2 93,-1 1 0,0 2-187,0 1 1,-1 0 52,-2 0 1,1 0-127,-3 0 1,-1 4 63,-2 2 0,-4-1-219,1 0 1,-3-2 398,2 3 0,-3-1 0,2 4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9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196 127 8134,'0'-19'0,"0"-1"0,0 3 513,0 3 0,0 2 1,0-2 0,0 7-36,0-2 0,-1 5-99,-2-1-204,-2 3 0,-3-2-64,-1 4 1,0 4-216,-2 2 0,1 4-261,-1 1 1,2 4 311,0-1 1,4 2-407,3 1 0,-2 0 177,1 0 0,0 0 56,3 0 1,3 0-52,0 0 0,1-3 99,-2 0 0,0-2 87,4 2 1,-4-3-26,1 3 0,-2-3 79,-1 0-74,0-2 0,-1 0 248,-2-1 0,-2-3 78,-3-2 0,-1-2 74,1-1 0,-4 0 251,1 0 1,0 0-235,2 0 0,1-3 93,-1 0 1,2-3-88,1 0 0,2 1-137,4 0 0,-2 2-74,-1-3 1,0 3-303,3-2 0,4 2 59,1-3 1,4 4-174,2-1 1,-1 3-168,5 0 1,-5 0 231,1 3 0,1 2-17,0 3 0,-2 5 49,-4 1 1,0 6 6,-3 2 0,0 7 15,-3 2 0,-5 4 102,-3 2 0,-1 0-59,-2-3 1,2-5 196,0-4 1,4-1-2,-1-7 0,4-2-137,-1-6-125,2-5 0,5 0-442,2-4 661,1 0 0,2-4 0,-1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09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281 17 8097,'-9'-5'187,"4"-1"46,-1 3 1,0 0-103,-2 3 0,1 1 146,-1 2 1,0 3-325,-6 5 1,3 2 71,-3 4 1,0 0-225,-3 0 1,0 4 80,0 1 0,0-1-58,0-1 0,1-2-72,2-1 0,-1-3-511,3 0 759,1-4 0,2 3 0,1-5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0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35 8097,'0'-9'0,"0"1"0,-1 2 0,-1 1 0,1 3 0,-3-2 0,4 8 0,0 1 0,4 6 0,1 0 0,3 4 0,0-1 0,4 3 530,-1 3 1,5-2-1048,1 2 1,0 0 516,3 0 0,1 8 0,1-2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0.6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170 42 8108,'-14'-14'0,"0"3"0,3 4 489,0 2 0,-1 3-105,1-1 0,2 6 108,3 3 0,2 1-360,-2 2 1,-1 3-400,5 2 0,-1-1-36,3 1 1,4 0 155,1 3 0,3 2 43,0-2 0,4 2 90,-1-5 1,3 2-468,-3 1 1,3-1 103,-2-2 1,-1-1-14,-2-5 0,-4 0 21,1 1-34,-4-4 1008,1-2-420,-3-3 171,0 0-250,-3 0 1,-2-2 682,-3-1-518,-1 0 1,1 3-100,-1 0 0,1 1-95,-1 2 1,1 2-155,-1 7 0,1-2 71,-1 4 1,2 1-191,1 5 1,-2-1-84,3 3 0,1-2 82,1 3 1,-1-1 18,2 0 1,-1-1 90,3-4 1,1 0 272,2 0 1,-2-3-26,1 0 1,-1-4 149,-1 2-473,0-3 0,-1-3 115,-1-1 1,-3-3-280,-4 1 1,1-2-89,-1-1 414,1 0 0,-4-7 0,-2-3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44.29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94 8035,'0'-12'171,"0"2"0,-1-5-102,-2 4 0,2 0-184,-2 2 864,-2 1 1294,4-1-1333,-2 4-518,3 2-684,0 3 0,0 4 287,0 5 0,0 0-106,0 5 1,0 4 181,0 5 0,0 2-355,0 4 1,0-2 19,0 4 0,1 3-55,1 3 0,0 2 111,4-2 0,-3 3 408,3 0 0,-5 5 0,3 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2.66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51 8008,'-1'-5'414,"-2"-1"1,2 3-27,-1-2 0,1 2-274,1-3 0,0 3-60,0-2 1,4 3-139,5-1 0,0 2-416,5 1 1,3-3 305,3 0 1,6 0-513,0 3 706,9 0 0,0 0 0,7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0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52 8193,'0'-9'1300,"0"1"-928,0-1 0,1 2-181,2 1-144,1-1 1,8 6-248,-1-2 0,4 2-833,-1 1 0,2 0 1033,1 0 0,0 4 0,0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0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18 8651,'-4'0'1140,"0"0"0,5 0-1736,2 0 1,5-3 53,6 0 542,2 0 0,9 0 0,1-2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1.6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255 60 8099,'-13'-12'0,"-2"0"173,4 1 1,-4 0 62,4 5 1,-4 2-193,1 1 0,-2 2 59,-1 1 0,1 0-181,2 0 0,-2 4 6,2 2 1,-2 0-43,-1 0 1,6 2 82,3-3 208,1-1-323,2 4 165,2-7 227,3 2 1,1-3-123,1 0 1,0 0 99,4 0 1,-3-3-128,2 1 1,1-4-51,3 3 1,-1-2-83,1 2 0,-4 0 248,1 3-484,0 0 257,2 0 1,-3 5-32,-2 3 0,-2 1 52,-1 6 1,0-1-79,0 3 0,-1 3 75,-2 3 1,2 2 6,-2 4 1,-1 1 69,1 4 1,0 0-71,0 0 1,2 2-10,-2 1 0,2-3 11,1-3 1,3-3-120,0 0 1,2-3 111,-2-2 1,1-3-321,-1-6 0,1-1-97,1-2 0,3-5-92,-3 0 1,3-5 47,0-1 0,2 0-75,1 0 530,2-3 0,8-10 0,1-4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1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93 8099,'0'-16'302,"0"2"1,3-1 170,0 3 461,0 1-257,-3 2-289,0 5-280,0 0 1,0 5-216,0 2 1,-3 2 129,0 7 1,0-2 179,3 4 1,0 1 46,0 5 1,-1-2-274,-2 2 1,3-2-94,-3-1 0,2 0-168,1 0 1,-3-3-32,0 0 1,0-4 182,3 1 1,-3-1 1298,1-2-1164,-1-3-195,3-1 1,-3-9 196,0-3 1,0-5 65,3-4 1,0-3-79,0-3 1,3 1 90,0 0 1,4 2-63,-2-3 0,3 5 3,0-2 1,1 3-174,-1 3 0,1 2-186,-1 7 0,1-2 99,-1 4 0,3 1 47,1 5 1,-1 3 56,-2 5 0,2 2-191,0 4 0,0 3 27,-2 0 0,-2 3-307,-1 0 0,1 1 602,-4-2 0,3 7 0,-1-3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2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68 8099,'0'-8'918,"0"0"0,0-1-957,0 1 0,1 2-6,2 0 1,2 3 35,6-2 1,6 3-627,6-1 1,5 2 168,3 1 466,2 0 0,1-4 0,0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2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52 8056,'-9'-9'0,"4"1"603,-1-1-184,4 5 433,-1 0-539,3 4 1,3 0-714,3 0 1,4-1 223,2-2 1,3 2 9,-1-2 1,2 2 118,1 1 1,-1-2 49,-2-1 0,-1 0 90,-2 3 1,-4 0-121,2 0 0,-6 0 276,3 0-199,-4 0 299,2 0 0,-5 4-16,-2 1 1,1 7-28,-4 2 0,1 2-250,-4 1 1,4 1-155,-1 1 1,1 4 16,0 5 0,-2 0 134,4 3 0,-1 0-369,1 3 1,3 0 133,-3 0 0,1 0-158,-1-1 0,-1-2 94,-1-3 0,-3 0 75,2-2 0,-1-3 75,-2-6 1,1-5 111,-1-3 0,0-2-73,-2-4 1,1-1-37,-1-5 0,2-1-217,0-5 0,2 0 166,1-3 1,-1-1 143,4-4 0,-3-4 0,1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2.7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60 8181,'0'-9'0,"0"1"-88,0-1 37,0 1 1,0 2 215,0 0 1,1 4-1042,1 0 0,7 1 876,5 1 0,2-4 0,1-1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2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35 8155,'0'-9'738,"0"1"1,-3 2 783,0 1-546,0 3-951,3-2 43,-4 4 0,1 6-13,-3 3 1,-1 6-17,5 2 0,-4 1-175,3 4 1,-1 2 347,1 4-212,3-1 0,-4 9 0,4-1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3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238 119 8037,'0'-20'-87,"0"0"0,0 3 349,0 3 1,-3 4-84,0-1 0,-4 2 351,2 3 0,0 0 317,-1 3-901,1 0 1,-4 4-60,1 2 1,-1 3-107,1 5 0,-1-1 13,1 4 0,-1 1 141,1 2 1,-1 0-87,1 3 0,2-2-55,1 2 1,3 1-134,-1-2 1,-1 4 36,1-3 1,1 1 21,2-2 0,-3-1 233,0 2 1,-3-2-102,3-1 1,-2-1 194,2-2 1,-4-2-74,2-3 709,1-1-328,-4-3-151,4-1 0,-4-8 38,2-2 0,0-1 112,3-2 0,-3 1-36,4-1 1,-2 4 85,1-1-323,2 0 1,-3 1 284,4-1-1361,0 4 628,0-2 212,0 4 1,3 1 20,0 2 1,4 2-144,-2 3 0,2 5-5,-2 1 1,3 2 104,-2 1 1,0 3 135,0-1 0,0 7-49,-3-4 0,1 5 87,-1-5 1,-2 2-98,2-1 1,-2-1 141,-1-5 0,0 2-73,0-5 1,0-2 21,0 0 1,0-6-116,0 0 1,1-4-297,1 1 420,-1-2 0,11-1 0,-3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4.1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59 120 8037,'0'-17'0,"0"0"0,-1 0 813,-1 0 0,0 3-149,-4 3 1,4 2 814,-1 0-587,2 5-431,1 0-715,0 4 0,0 4 249,0 1 1,0 6-105,0 0 0,0 4 54,0-1 1,0 5-21,0 1 0,0 0-98,0 0 1,-2-1 34,-1 4 0,0-4-303,3 4 1,-1-4 177,-2 1 1,2-2 120,-2-1 1,0 0 52,0 0 1,-1-1-76,1-2 0,2-5 136,-2-3 481,3-4-265,-4 1 1,3-4 245,-2-1 1,2-6-245,1-3 1,0-1-30,0 0 0,3 0-162,0-2 0,3-1 154,0 3 1,-1 0-359,0 1 1,1 1-90,2-1 1,1 5-101,-1 0 1,2 1-67,1 0 1,-1 1 120,1 4 0,2 0 31,1 0 0,-1 2 106,2 3 1,-5 2-62,1 7 0,-4-3 20,-2 3 1,-3-2 225,1 2 0,-2-3 44,-1 3 0,-4-3 75,-1 0 1,-4-2-212,-2 0 0,-2-4-42,-4-3 1,0-1-189,0-1 1,0 0-117,0 0 455,4-3 0,0-6 0,5-4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2.97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119 35 8080,'-8'-5'0,"-1"-3"613,1 3 1,-1 0-114,1-1 0,-1 4 477,1 0-784,-1 1 1,1 4 0,-1 3 1,2 3-170,1 2 0,0 2 113,3 4 0,0 1-102,3 2 1,-3-2-143,0 1 0,0 3-342,3 1 0,4 0-430,2 0 0,1 0 435,2-3 1,2 0-478,0-3 0,5 2 920,-2-2 0,2-2 0,1-7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4.5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50 8059,'-4'-8'1404,"-4"-1"-879,3 1 1,-3-1-125,0 1 0,-1 3-130,1 2 1,-1 3-383,1 3 1,-1 2 156,1 3 1,2 4-29,0 2 1,4 2-15,0 1 0,1 4-242,1 2 1,0-2 70,0 2 0,3-4-225,3 1 0,5 0-177,4 0 0,1-3 260,1-3 0,0-4-228,3-2 1,-2 0 142,2-5 1,-3-1 169,-3-2 0,1 0 225,-4 0 1,0-3 0,-6-3 0,-1-2 554,-4 0 1,-4-1-341,-1 1 1,-4 0 412,-2-1 0,1 4-299,-4 2 0,-2 3 66,-3 0 1,1 0-85,-2 3 1,2 5-441,1 3 1,0 5 57,0 1 1,4 4 8,2 4 1,5 1-370,3-1 1,3 2 186,3 1 1,2-5-50,3 3 0,1-6 48,-1-1 0,1-1-24,-1-1 0,-3-1 57,-2-2 1,-2 2-168,-1-5 1,-1 0-175,-2-2 552,-6-5 0,-4 4 0,-4-3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5.4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340 43 8067,'-5'-4'0,"-2"-1"424,1-3 43,2-1-172,-3 1-184,6 3-284,-3 1 1,4 5 132,0 2 0,-3 3 117,0 5 1,-3 6 14,0 6 1,-2 3 35,0 5 1,0 1-194,-1 8 1,1 0 99,-1 6 0,-3 5-20,-2 9 1,1 0 63,-2 5 0,1 1-162,-3 5 1,0-1 26,0 7 0,0-9-97,0 2 0,4-6 110,2 1 1,2-6 33,0 0 1,3-9 99,1-2 0,2-6-83,-3-3 0,3-2 67,-2 2 0,3-6-55,-1-2 1,-1-8 89,1-3 1,1-2-8,2-1 1,0-1-105,0-2-350,0-2 243,0-3 0,1-4-314,1 1 309,-1-4 0,7 2 89,-2-4 1,2-3-69,3 0 1,3-4 114,2 2 0,5-3 53,2 0 1,5-1-123,3 1 1,6-1 45,3 1 1,5-1-5,3 1 1,4 0-19,4 3 1,5-2 3,10 4 0,4 0 25,5 3 1,7-2-381,4-1 0,6-3 366,-45 5 0,0-1 0,4-1 1,0 1 5,2 0 1,0 1 0,1-2-1,0-1 5,-1 1 0,0 1 0,0-1 0,1 1-19,3-1 1,0 0 0,3 2 0,-1 0 11,1 0 1,0-1-1,0 2 1,-1 0 23,-5-1 0,0 2 0,1-1 0,-1 0 6,0-1 1,1 2-1,0 0 1,-1 1 2,0 1 1,-2 0 0,0-1-1,-2 1-27,-3 0 1,-2-1-1,1 0 1,-1-1 8,49 5 1,0-4 133,-6 1 0,-2-3-112,-9 0 0,-2 0 37,-4 0 0,2-2 33,-2-1 0,-6-1-292,-10 1 0,-5 2 93,-4-2 1,-2 0-413,-4 0 1,-5-4 38,-12 2 0,-5 0 468,-12-1 0,-1-1 0,-7-2 0,0 3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16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0 255 8027,'0'-20'0,"0"1"0,4 0 109,2 5 0,5-1-175,3 3 0,7 5-136,4 4 0,9 2-42,9 1 0,9 3 125,10 0 0,6-1 136,8-2 1,8 0-438,3 0 0,13-2 435,-46 0 0,0 1 1,-1-2-1,1-1-263,2 1 0,1 1 1,0-2-1,0 0 252,4 0 1,0 0-1,1-1 1,1 1-23,3 0 0,1 0 0,-4-1 0,0 1 78,2 0 0,0 0 0,-1-1 0,-1 1-35,2 0 1,0 0 0,2 0-1,-1 0 38,4 1 0,-1 0 1,-4 0-1,-1-1-47,0 1 1,-1 0 0,0 1 0,0 0 56,1-1 0,0 0 1,0 1-1,0 1-40,-1-2 0,1 0 1,-1 2-1,-1 1-22,-3-2 0,-2 1 1,1-1-1,-1 0 20,1 1 1,0-1 0,-1-1 0,-1 0-148,-1 2 1,0 0 0,-1-1 0,0 1 172,42 1 1,-1 0 13,-5 0 0,-2 0-128,-6 0 0,-9 0 126,-8 0 0,-8 0 213,-3 0 1,-4 0-256,-5 0 1,-4 0 413,-10 0 0,-2 0-287,-4 0 1,-4 0 223,-4 0 0,-4 0-314,-4 0 0,-2 1 444,-1 2-314,1-2-236,-6 6 0,3-2 77,-4 3 1,0 1 78,0-1 1,0 4-53,0-1 1,-1 4 27,-2-1 0,1 2-10,-3 1 0,0 0 3,-1 0 0,0 3-75,3 0 1,-3 6-121,3-1 1,-2 5 238,2-1 1,-4 4-74,2 1 1,-3 3-88,0 6 1,-1 0 63,1 2 1,-4 3 27,1 6 0,-4 4-33,1 1 1,-2 3-2,-1-3 0,0 1-1,0 2 1,0 1-5,0-1 0,3-6-114,0-5 1,3-4 77,-4 4 1,4-10 13,-3 2 0,0-7 8,-3-2 1,-5-2-431,-3 2 0,-8-5 23,-7 2 401,-13 0 0,-7-1 0,-12 4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39.1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68 255 7908,'0'-22'0,"-3"1"133,0 4 1,-1 1 425,2 2-268,1 2 365,-3 3-73,0 1-227,3-1 55,-3 5 133,4 0-168,0 4-227,0 0-456,0 4 229,0-3 1,0 7 145,0 1 0,0 0 28,0 5 0,0 0-149,0 3 0,0 1 70,0 2 1,3-1-129,0 3 0,0 0 94,-3 1 1,3 0 89,0-3 0,-1 4-80,-2-2 1,3-1-541,0-1 1,0-2 225,-3-1 0,0-1 174,0-2 1,0-2 83,0-4-178,0-3 747,-4-1 1,2-8-257,-3-1 1,-1-7 75,-3-2 0,2-3-31,1-3 0,0-1-10,3-5 1,-3 0-158,3-2 0,-2 0 37,2-3 0,0 0-111,3-3 0,0 0 87,0 0 1,1 4-105,2 2 0,1 2 75,5 4 0,-1 1-194,1 4 0,2 4-178,1 2 0,4 5-195,1 3 0,0 2-148,6 1 1,0 4 267,2 2 0,1 6-216,-1 5 0,-1 4 127,-1 4 1,-2 4 22,-4 2 0,-5 2 169,-3 1 1,-5 1 121,-4 2 0,-5-2-53,-7 1 0,-3-2 96,-10-3 0,-3-1 96,-5-5 1,2-3-46,3-2 0,2-5-153,0-1 0,5-4-43,1 1 212,9-5 0,0 2 0,6-4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39.3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34 7902,'0'-9'2209,"0"1"-952,-3 0-1271,2 3 0,-4 1 51,2 4 0,2 4-210,-2 1 0,2 7 32,1 2 1,0 3 141,-3 3 1,2-2-480,-2 5 1,2-4 213,1 1 0,0 0-1280,0 0 1544,0 4 0,-4-6 0,0 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39.4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48 7910,'-3'-13'356,"2"0"-297,-2 5 1,2 2-832,1 1 462,0 3 0,1 3-78,2 7 1,1 4 387,5 5 0,-1 4 0,1 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0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9 262 7910,'0'-13'0,"0"0"0,0 1 0,-1 2 955,-2-4 1,2 3-369,-2-3 1,2-1-319,1-2 0,0 0-52,0 1 1,1-1 19,2 3 1,-1-2-7,3 2 0,-3 2-279,1 1 1,-1 2-76,1 4 0,-2 0-348,2 2-372,-2 2 0,-1-2 425,0 6 0,0 2 109,0 3 0,2 1 34,1-1 0,1 2 39,-1 1 1,-1-2-39,3 3 1,-2-3 292,3 0 1,-1-2 0,4-1 0,0 0 51,3-3 1,-3 0 83,2-3 1,2 0-68,-2 0 0,3 0 6,-3 0 0,4-4-115,-4-1 1,0 0 52,-2-1 0,-2 3-28,-1-2 22,1 3 5,-6-2 9,3 4-62,-4 0 1,0 4 22,0 1 1,3 0-69,0 1 0,0 0 60,0 2 1,-1 0-143,4 1 0,-1-3 79,0-1 1,3 0 36,-3 1 0,3 0 20,0-3 1,4 1-13,-1-1 47,0-2 1,-2 2-94,-1-3 90,1 0 1,-1 0-37,1 0 1,-1 0-53,1 0 0,-1-2 58,1-1 0,-1 0-76,1 3 0,-1-1 7,1-2 1,-1 2-12,1-2 1,-1 2 135,1 1 1,-4-2-97,1-1 1,-1-1 563,0 1-349,3 2 0,-6-5 316,3 3 1,-3-4-186,1 2 0,-2 0 152,-1-1 1,-1 3-98,-2-2 0,1 2-63,-3-3 0,-1 4-215,-3-1 1,4 3 107,-1 0 0,1 0-594,-4 0 0,1 0 254,-1 0 1,3 3 152,1 3 0,2 2-8,-3 0 0,4 1-102,0 3 1,1-3-113,1 2 1,3 0-162,3 0 1,3-1-280,2 1 1,1-2 668,2 0 0,6-1 0,-2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0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161 272 7910,'-13'-4'0,"-1"3"431,3-2 0,2 1-55,-3-1 1,0 2 30,1-2 0,-3 3-268,2 0 1,1 2 35,3 1 0,-1 4-193,1-2 1,2 3 82,0 0 0,4 4-405,0-1 1,2 1 222,2 0 1,4-3-255,5 2 1,3-1 28,3-2 1,3 0-114,3-3 0,1 2 176,2-4 0,-3 0-36,-1-3 0,0 0 295,0 0 0,2-4-100,-4-2 0,1-4 245,-4-1 0,2-5-90,-5-1 0,-1-1 724,-2-5 1,-2 1-64,0 0 1,-2-4 251,-1 1 0,-2 0-272,-4-4 0,0 7 106,0 2 0,-4 0-155,-2 3 0,-1-1-218,-2 7 0,1 0-132,-1 2 0,2 3 212,1 1-477,-1 3 78,6-2 1,-3 8-962,4 2 0,0 5 253,0 3 1,1 2-22,2 1 1,-1 3-110,3 0 1,-2 3 259,3 0 1,-3-2-297,2 2 1,-2-3 287,3 2 1,-4 0 495,0 1 0,-1-3 0,-1-3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0.6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7915,'0'-9'-94,"0"1"0,1 2-130,2 0 1,7 4 223,7 0 0,7-3 0,6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1.6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 35 7898,'-8'-4'-92,"0"2"31,3-4 1,-3 4 215,2 0 0,2-2-97,-2 1-329,4 0 0,-1 3 80,6 0 1,7-1-23,6-2 0,13 2 213,8-1 0,11 1 0,3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3.16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137 35 8080,'-3'-9'733,"0"1"-112,0 3 1,2-1-353,-2 3-28,2 0 0,-5 4-228,3 2 0,-3 4 86,4 4 0,-5 2-217,1-2 1,-1 2 88,-2 4 0,1 0-571,-1 0 1,1 0-6,-1 0 0,1-3-975,-1 0 1580,1-3 0,-1 5 0,1-3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1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35 7936,'-5'-9'417,"1"4"-154,4-1-176,-4 4-666,4-6 186,-4 8 297,8-4 0,1 4-29,6 0 1,0 0-2,3 0-129,0 0 0,3 0-114,0 0 369,-4 4 0,3 0 0,-3 5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2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9748,'10'0'219,"1"0"0,7 0-141,7 0-78,5 0 0,11-3 0,2-2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3.4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60 8314,'-5'-9'262,"-4"4"-741,3-1 0,-5 0 47,5-2 0,-3 0 1436,3 3 1,1-2 222,0 4-417,3 0-625,-2 3-519,4 0 27,0 0 0,4 0 213,2 0 0,4 1 74,1 2 0,4-1 20,-1 4 0,3-1-167,3 4 0,-5-1 50,2 1 0,-2 0-101,2 3 1,-3 0 84,1 2 1,-6 2 59,-1-2 0,-3 3 113,-5 3 1,-5 1-64,-3 1 0,-12 3-245,-8-3 1,-4 0 117,-2 1 0,-2-5-107,2 2 1,3-5-28,8-1 0,7-6 284,8 0 0,7-5 0,6 1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4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51 7910,'-8'-12'610,"-1"3"-427,1-3 0,-1 6 358,1 0 1,-2 4-122,-1-1 1,1 2-374,-1 1 0,-1 4 13,1 2 0,-1 2-238,4 4 1,-1-2 4,1 4 1,2-1 14,1 1 1,3 2-109,-1-1 1,5-2 128,1 1 1,6-1-147,-1 1 1,7-2 49,-1-3 1,3-1 36,2 1 0,0-4 72,4-3 1,-3-1-38,2-1 1,-3-1-2,1-1 0,-2-3 4,-1-4 0,-4 1 229,-2-1 0,-1-2-33,-2 0 1,-3 0 727,-2 2 1,-2 1-306,-1-1 0,-1 1-145,-2-1 1,1 3-153,-4 1 11,1 3 0,-4-2-537,1 4 0,2 4 214,0 2 0,4 1-115,-4 2 0,4 2 96,-1 0 1,2 3-97,1-2 0,3 0-10,0-1-1,5-1 126,0 1 0,0-3 184,4-2 1,0 1-109,-1-4 0,4-1 93,0-2 1,-2-3-52,1-3 1,-4-3 336,2-2 1,-4 1-133,-2-4 1,0 2 351,-3-2 1,0 3-195,-3-3 0,-4 3-8,-1 0 0,-1 3-311,-3 2 1,3-1-382,-6 5 1,0-1-127,1 3 0,0 1 274,2 1 1,2 4 218,1 5 0,-2 3 0,4 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4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43 187 7910,'-4'-9'0,"-1"-3"0,0 3 0,-1-2 1077,1 1 1,-1 6 207,0 1-1749,4 2 352,-1 1 1,3 6-289,0 3 1,2 2 132,1 0 0,3 2-21,-3 1 0,1 1 112,-2-4 1,-1 1 65,2-4 1,1 0 215,-1 1 0,0-3-72,-3-1 919,3-3-698,-2 2 1,6-8 7,-4-2 0,2-5 4,-2-3 0,3-2-69,-3-1 0,3 1-252,0 2 0,-1-2 84,0 2 1,-2 2-1039,3 0 782,-1 3 0,4 1-357,-1 3 0,-2 2 237,0 6 0,-1 1 34,4 5 1,-1 2 119,1 0 0,-4 4-13,1 0 0,-3-3 171,3-1 0,-2-1-38,2-2 0,-1 1 725,-3-1-432,-1-3 301,3-1 0,-1-5-253,0-2 0,1-5 22,-2-3 0,0 0-39,4 2 1,-3-2-38,2-1 0,-2 1-282,3 3 1,-1-1 59,0 1 1,3 2-428,-3 0 0,3 5 180,0-2 0,1 2-162,-1 1 0,4 4 134,-1 1 0,0 6-97,-2 0 1,-1 1 14,1-1 1,-1-1 363,1 1 0,-1-1 0,1-2 0,-1 1 0,1-1 0,-4 0 0,1-3 0,0-1 62,2-4 1,-2-1 58,-1-2 629,-3-1-352,2-9-182,-4 4 1,3-3 317,0 3 0,0 1-30,-3-1 1,1 1 213,1-1-282,-1 1 1,3-1 140,-4 1-504,0 3 269,0 1-782,0 4 296,0 0 0,3 4-32,0 2 0,0 1-67,0 2 1,-2 3 106,2 2 0,1 2-25,-1 1 0,-1 0 74,-2 0 1,3 0-194,0 0 1,0 1 60,-3 2 1,0-2 245,0 1 1,0-2-43,0-3 0,0-1 34,0-5 0,0 1 157,0-1 0,-3-2 33,0-1 123,0-3 0,1 1-120,-1-6 0,-1-1 165,1-5 0,1 1-101,-3-1 0,3-3 94,-1-2 1,-1 1-135,1-2 0,1 0-55,2-4 1,0 0 65,0-4 0,0 3-14,0-2 1,0-1-652,0-2 1,3-1 231,3 1 1,2 0 102,0 3 1,-2 1 53,-1 4 1,1 3-345,2 0 1,2 7-29,1 1 1,-1 5-210,1 1 1,1 1-71,-1 5 1,4 1 228,-4 7 0,-1 1 24,-4 5 0,1-2 169,-5 1 1,1 2 148,-3-1 0,-4 0-136,-1-3 0,-6-3 210,0 0 0,-4-4-53,1 2 1,-2-3 87,-1-1 0,1 0 0,2-2 0,-2 1 0,3-2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5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43 255 7910,'-8'-3'659,"3"-3"0,-3-2-272,3 0 0,0 3 423,-1 2 183,4 2-1429,-2 1 1,4 1 211,0 2 0,0 3-58,0 5 1,3 0 139,0 3 0,4-3-321,-2 3 1,0-3 182,1 4 1,-1-5-26,4 1 1,-3-1-33,-1-2 0,0-2 197,1-1 1,1-2 106,-1 3 0,-2-4 240,2 1 0,-1-6 172,0-3 1,3-2-240,-2-4 0,0 2 384,0-4 0,1 3-179,-5-4 0,4 5-57,-3-1 1,0 4-5,-3 1 0,1 2-202,1-2 0,-1 1-1059,2 3 669,-2 1 35,-1 1 0,3 4 99,0 5 1,3-1-143,0 1 1,0-1 70,2 1 0,-1-1 0,4 1 0,-2-1 74,0 1 1,3-4 40,2 1 1,0-4 141,0 1 0,-3-3-88,3-3 1,-4-3 361,2-5 1,-1-2-152,-2-4 1,1 0 564,-4 0 1,0-3-333,0 0 0,0-3 298,-3 0 1,0-1-11,-3-2 1,0 4 61,0-1 1,-1 4-234,-2-1 1,1 6-127,-3 3 1,2 2 348,-3 4-191,4 1-1011,-1 4 1,3 1 398,0 2 0,0 2-527,0 7 1,0 1 160,0 4 0,0 3-87,0-1 0,0 4 27,0-3 0,0 2-203,0-2 1,2 4 273,1-2 0,1-1 126,-1-1 1,-1-2-115,3-1 1,-2-1 155,3-2 1,-1-2 84,0-3 0,3-5 6,-3-1 1,3 1 270,1-1 1,-1-3-63,0-3 1,1-4 123,-1 2 1,1-3 242,-1 0-176,1-1 368,-1 1-162,1-1-208,-1 1-93,-3 3 0,2 0-83,-5 3 1,2 1-19,-1-2 1,-1 2-18,4 1 1,-1 0-70,4 0 0,-4-1 63,1-2 0,0 2-2,2-2 0,1-1 27,-1 2 0,0-5 132,-3 1 0,2 2-86,-4-2 0,2 3 761,-2-2-392,0-1 0,-4-2-119,-2 3 0,1-2-316,-3 4 1,-4 0 133,-2 3 0,-1 0-167,0 0 0,3 5 64,-2 4 0,1 0-379,2 5 1,2-2 22,0 2 0,5 0-115,-2 3 1,2 0 150,1 0 1,6-1 39,3-2 0,6 1 190,2-4 0,4 0-91,4-6 0,4-1-303,2-4 1,-1-5 457,-2-3 0,2-4 0,0-5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5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7913,'-4'0'160,"-4"0"-163,7 0 1,6 0-85,9 0 0,7 1-220,7 1 307,6-1 0,12 3 0,6-4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6.7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296 69 7999,'4'-9'0,"0"1"435,1-1 771,-1 1-873,-4-1-107,0 1 1,-1 3-421,-2 2 1,-2 1 206,-7-1 1,2 3-86,-4-3 1,0 2 117,-3 1 0,-4 3-180,-1-1 1,-2 4 49,1-3 1,0 3 75,3-4 0,-3 1 317,4-3 1,0 1 136,5 2 327,1-2-119,5 3-459,3-4 0,2-3-98,6 0 1,-1 0-172,4 3 0,-1-3 49,4 1 1,-1-1-174,1 3 1,2-3-148,0 0 1,1 0 146,-4 3 1,1 1-3,-1 2 1,1 2 113,-1 3 0,1 2 12,-1 1 1,-2-1-27,-1 4 1,-2 2 5,3 3 0,-4 3 125,1 3 0,-2 2-104,-1 1 1,-1 2-35,-2 4 1,1-4 50,-4-1 1,2-3 85,-2-1 1,-1 0-91,4-2 0,1-6 23,2-2 1,0-5-16,0 1 0,3-2-43,3-4 1,3 0-10,2-2 0,2-2-136,4 2 0,3-6-329,0-3 0,3-2 569,0-4 0,5-1 0,2-4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7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59 7999,'0'-8'529,"0"-1"151,0 1 0,-1 2-209,-2 1 0,2 2 574,-2-3-765,2 4 0,0-1-54,-2 3 1,3 6-1059,-3 3 1,2 4 454,1-2 0,-3 5 196,0 1 0,0 0 96,3 3 1,-3-2-65,1-1 0,-1 0 53,3 0 1,-1-3 3,-2 0 1,2-4 16,-2 2 83,2-7 1,1 0 819,0-2 1,0-3-418,0 0 1,0-5-137,0-6 1,0-2-15,0-4 0,0 0-60,0 0 0,1-1-334,2-2 0,1 2 137,1-2 1,3 2-42,-2 1 1,1 4 30,2 2 0,-1 1-505,1 2 1,0 0 188,2 3 1,0 2-293,3 6 1,-3 2 157,3 3 0,-2 5 10,2 4 0,-4 0 5,1 3 0,-4 2-45,-1 0 0,-2-1 486,2-1 0,-2 1 0,-4 1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7.2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7999,'0'-8'576,"0"-1"0,4 2-732,1 1 1,4 2 138,2 4 0,3-3-622,6 0 1,5 1 638,6 2 0,6-4 0,2-1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3.35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25 17 8080,'-8'-3'735,"3"-2"1,1 0-51,1 2-1102,2 2 316,-3 1 0,8 4 323,1 2 1,3 1-207,0 2 0,2 0-132,1 2 0,2 0-118,4 3 1,0-4 100,0 2 0,1 0 133,2-1 0,2 1 0,3-4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7.6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68 6574,'-8'-5'-560,"-1"-1"1641,1 3 1,2-3 315,0 4-613,4-5-766,-1 6-284,3-3 1,4 4-146,5 0 1,0 0 252,5 0 0,0 0-98,0 0 1,2-3 134,-2 1 1,1-1 102,-1 3 0,1-3-99,-4 0 0,1-1 1209,-4 1-677,1 3 0,-4-5 430,1 2 53,-4 2-179,2-3-1391,-4 4 609,-4 0 0,0 4-10,-2 2 0,0 4 113,3 1 0,-1 4-196,1 0 1,3 2-16,-3 2 1,2 0-27,1 4 1,-3 0 23,0 6 1,0-3 63,3 2 0,0 1-162,0 0 1,-1-3 143,-1 0 1,0-7-33,-4 4 0,3-8 19,-3-4 1,2-1 310,-2-2 0,-1-3 31,1-2 0,1-2 52,0-1 0,-1-4-411,-3-2 1,4-1 50,-1-2 1,4-2 186,-1 0-81,2-4 0,1 1 0,0-3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7.8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52 7945,'-4'-9'1597,"1"1"-551,-3-1-958,2 1 0,4 2 281,0 1-760,0 3 1,5-2-78,3 4 0,5 0-1090,4 0 1558,3 0 0,6 0 0,4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5:48.0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7945,'0'-9'3084,"0"1"-1349,0 3-903,0-3-634,0 8-255,0-4 1,0 8 42,0 1 1,0 4 176,0 2 0,0 3-914,0 6 0,0 1 454,0 1 0,0 4-2221,0-1 2518,0 1 0,4 7 0,0-3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1883 7857,'-9'0'0,"1"-3"0,3 2 0,2-3 0,3 4 0,3 0 0,6 1 0,5 2 0,6-2-203,2 5 1,7-1 169,2 0 0,9 2-29,5-4 0,9 4 37,5-2 0,6 0 22,5 1 1,5-4 100,1 4 0,1-3-30,-6 2 1,3 4 142,0 2 1,-2 4-246,2-1 1,0 0 77,5 0 1,4-1 140,8 1 0,0-2-115,8-3 1,-47-5 0,0-1-202,3 0 1,0 0 0,3 1 0,0-1 144,4-2 1,0 0 0,-1 1 0,0-1-252,2-1 1,1 0 0,1 0 0,0 0 231,3 0 1,0 0 0,2 0-1,1 0-67,4 0 1,0 0 0,-3 0-1,-1 0 25,3 0 0,-1 0 0,0 0 0,0 0-54,1 0 1,-1 0-1,3-1 1,0-1 4,0 1 1,1 0 0,-4-2 0,0 0-193,0 2 1,1-1 0,-3-1 0,1 0 208,0 0 0,0 0 1,-1-1-1,0 0 29,2 0 1,-2 0 0,-3 0 0,-1-1 75,1 1 1,0 0 0,-3 0-1,0-1-50,-1 1 1,-1 0 0,0-2-1,-1 1 152,2-1 1,0 0 0,-6-1 0,0-1-48,0 1 0,0 0 0,0-1 0,-1-1 24,-1-1 1,-1 0 0,1 1 0,0 0 14,-1-3 1,0 1 0,-2 1 0,-1 0-65,-1-1 0,0 0 0,0 1 0,0 0-81,-1-1 0,-1-1 0,0 1 0,0 0 95,1-2 0,-1 0 0,42-12-291,0-1 0,-5 4 21,-1-1 1,0-1 16,0-4 0,-7 2 150,-2-2 1,-6-2-15,-2 2 0,0-4 306,-3 1 1,-3 1-314,-3-1 0,-7 2 122,-7-2 0,2 3 443,-2-3 0,0 4-383,-3-2 0,-3 0 301,-2 1 0,0-3-408,-4 2 0,-1 0 298,-6 1 0,1 1-298,-1-4 1,0 3 219,-6 0 1,-1 1-215,-5-2 1,-3 3-38,-5-2 1,0 0-7,-3 0 1,0 2-68,-3-2 0,-4-2 67,-1 2 1,-7-3-83,-2 3 0,-2-1 80,-1 4 0,-4-3-9,-5-1 1,-2-1 183,-3 5 0,-2-2-108,2 4 0,-7-2 160,-4 0 0,-7 3-37,-5 3 0,-1 1-94,1 1 1,-2 0 72,-6 0 0,-2 1-4,-4 2 1,0 1-323,0 5 1,-3-1 272,-3 1 1,-4-1-186,-1 1 0,-1 0 92,0 3 1,-3-2-155,-5 4 1,-5-2 51,2 2 1,-4-3-354,2 3 0,0 0 396,-4 0 1,46 2 0,0 1-31,0-2 0,0 1 0,-1 0 0,1 1-31,-45 0 1,-2-1 73,47 0 1,0-1 0,0 2 0,-1-1 61,1 0 1,0 0-1,-1 0 1,0 0-69,-47-2 0,47 2 0,0 0 71,-2-2 1,0 0 0,2 2 0,0 0-24,1 0 0,0 0 0,-1-1 1,-1 0 66,3 0 1,-1 1 0,-2-2 0,0 0-37,-1 2 1,1-1 0,3 0 0,0-1-21,-1 1 0,0 1 0,1-2 0,0 0-19,-49 1 1,49 0 0,-2 1 25,0 1 0,0 0 1,-48 0-94,49 0 1,0 0 0,-48 0 76,0 0 1,47 0-1,0 0-58,-1 0 1,1 0 0,-46 1 17,2 1 0,0-1-8,-3 2 0,0 1 40,48-3 0,0 1 0,-45 3-28,-3-2 1,7 4 67,2-1 1,-1-2-53,-2 2 1,4-1 26,4 0 0,1 3-21,2-3 0,3 3-142,0 0 0,8-2 149,-3 0 1,4-3-5,3 2 1,1-2-27,-2 3 0,2-1-4,-5 4 0,6 0 105,3 3 0,1-3-115,-1 2 1,4 2 161,-1-2 0,6 3 21,2-3 1,0 4-136,3 0 1,5 1 328,0 1 1,3-1-323,-3 1 0,5 1 97,1 2 0,6-1-92,3 4 1,1-4 6,2 4 0,-3 0-31,-1 2 0,2 0 140,4 1 0,0-1-73,3 1 0,0 3 82,3 2 1,1 2-158,2 1 0,-1 4 7,4 1 0,-1 3-3,4 0 1,0 1-9,3 3 1,1 1-209,4 4 1,2 2 64,4 1 1,7 3-3,9-4 1,12 9-6,9 0-189,10 8 1,11-2 0,4 4-1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3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76 8031,'-4'-13'0,"2"-2"599,-3 3 0,0 1-171,-1 3 1107,-1-1-1094,6 4 0,-3 3-561,4 4 0,-3 4 86,1 5 1,-2 3 176,1 6 1,1 6-448,-4 5 1,5 2 170,-2 1 1,2 2-587,1 1 1,0 1 350,0-1 0,1 0-422,2 3 0,1-3-14,5-6 804,-1-2 0,4-4 0,2 1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35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68 111 7971,'0'-13'0,"0"-1"0,0-1 608,0 1 0,0-1 460,0 4-497,-4-1 1,3 7 328,-1-1-355,-3 4-834,4-2 335,-3 8 1,3 4 69,-2 3 1,2 4 121,-1-1 0,1 3-426,1 3 1,0-2 31,0 2 0,0-2-75,0 2 0,1-2-251,1 2 1,0-2 214,4-1 1,0-1-139,2-2 1,4-1 104,3-2 0,-2-5 161,1 0 1,0-4-77,3-2 0,0-5 419,0-4 1,-1-3 18,-2-5 1,-2-4 167,-3-1 1,-5-3 36,-1 0 1,-2 0-168,-1 3 1,-4-2 240,-5 4 0,-4 1-112,-7 2 1,-2 3-489,-3 3 1,2 3 135,1 2 1,2 2-812,-3 4 1,5 0-53,1 0 1,5 4-406,7 2 0,-2 4 1230,4 1 0,0 4 0,3-1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6:35.9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77 8097,'-4'-8'0,"2"-3"412,-4 3 1,2-3-21,-2 6 1,-2-3 181,3 0 1,-3 3-105,0 2 1,-1-1-101,1 2 1,-2-1-297,-1 3 0,1 4 103,-4 1 0,-1 6-95,-2 4 1,3 4 111,0 4 1,3 2-117,-3 0 1,6 0 37,0 1 0,5-1-338,0 1 1,3-1-261,3 1 1,3-2 256,5-1 0,2 0-255,4-3 1,3-1 201,0-5 0,2-2-183,-2-3 1,3-5 92,-4-1 0,1-2 258,-3-1 0,-1-4-105,-2-1 1,-2-4 680,-3-2 1,-4-2 88,-2-4 0,-3 0 349,-3 0 1,-5 3-60,-3 0 1,-7 3-328,1 0 0,-3 2-850,0 0 1,2 4 238,-5 3 0,4 1-2830,-1 1 2923,2 3 0,1 10 0,0 5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4.6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221 128 8340,'8'0'-1335,"1"0"1029,-1 0 258,-3-4 0,1 2 108,-3-4 0,0 3-82,-3-2 65,0 3 0,1-3 150,2 2-140,-2 2 1,3-3-126,-4 1 113,0 2 1,0-4 56,0 2-51,0 2 0,0-3 302,0 1-230,0 2 1,0-6-28,3 5 0,-2-2 329,2 1-157,-2 2-198,-1-7 0,0 7 182,0-5-315,0 4 1,0-3 143,0 2-279,0 3 0,-1-4 24,-2 4 1,1 0 136,-3 0 1,-1 0-91,-2 0 0,-2 0 79,-1 0 1,1 0 151,-1 0 0,-1 0-141,1 0 1,-2 0 95,2 0 0,-1 0-68,-2 0 0,-1-3 134,3 0 0,1 0-58,2 3 0,1 0 335,-1 0-216,1-3-108,-1 2-90,1-3 128,3 0-487,2 3 163,3-3-373,0 4 139,0 0 380,0 4 1,2-2 52,1 4 1,0-1-86,-3 4 0,0-1 171,0 1 1,0 2-91,0 0 1,0 4 97,0 0 0,0 1-37,0 1 1,0 0 12,0 3 1,-3 2-43,0 3 0,-3 1-7,0-1 0,-1 3-12,-2 1 0,3 2 6,1-3 1,3 0-29,-1-2 0,2-2 25,1-1 0,1-5 109,2-4 0,-1-4-98,3 2 1,1-4 30,3-2 1,2 0-66,0-3 0,0 0 3,-2-3 0,2 3-134,1 0 0,0 0 156,-1-3 1,0 0-238,3 0 0,-3 0 62,3 0 0,-1-1-103,1-2 277,2 2 0,-2-7 0,3 4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5.2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77 8196,'-4'-5'-247,"3"-3"-47,-1 3 1,-2 0 220,1-1 319,0 5 63,3-7-331,-4 7-315,3-3 3,-2 4 197,3 0 0,0 1 160,0 2 1,0-1-41,0 4 1,-1 2 139,-2 3 1,1 4-105,-4 0 1,3 1 9,-2 1 1,-1 0-29,-2-1 0,0 1 17,3 0 1,-2-2 0,4-1 0,-3-4 56,4 1 161,-5-1 0,6-5 76,-2 1-151,2-4 1,1-2-92,0-6 1,1-1-137,2-2 1,-2-3 106,2-2 0,2 1-171,0-1 1,0 2 126,1-2 0,-2 0-99,2-3 1,1 3 22,-1 0 0,-1 1 5,0-2 1,1 0-63,3 4 0,-4-3 97,1 3 0,0-1-335,2 4 322,1 3 1,-1 1-154,1 4 0,-4 1 172,1 2 0,-1 3 7,0 5 1,2-1 29,-4 5 1,0-1-90,0 3 0,-1 0 43,4 0 1,-4-1-13,0-2 0,2 2 102,-1-2 0,3 1-77,-3-1 0,-1-1 29,-2-1 0,0-3-69,0 2 32,0-1 1,0-2 11,0 1 0,0-4 25,0 1 0,0-4 0,0 2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5.4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18 8196,'-6'-3'-277,"1"0"336,3 0 0,-3 1-505,2-1-13,2 0 19,-2 3 419,3 0 43,3 0 0,2 1-25,4 2 1,2-2-23,0 2 1,1-3-107,0 0 1,1 0 130,4 0 0,0 0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3.57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51 8080,'-5'-8'893,"-1"-1"0,1 1-270,-1-1 0,0 4 1272,3-1-784,0 4-338,3-2-303,0 4-428,0 4 0,3 4 101,0 3 1,3 1-78,0-1 1,1 3-292,-2 3 1,3 0 248,-2 3 0,0-1-1143,0 4 0,-2-1 535,-4 4 0,-2 0 584,-4 2 0,-3 6 0,-8 5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6.0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8286,'-5'0'0,"-1"-1"-199,3-2 0,-1 3 222,1-3-418,2 2 80,-2 1 186,3-4 130,0 3 0,3-3 49,3 4 0,1 0-40,2 0 0,2 0 41,1 0 0,2 0-136,-3 0 0,3 0 107,-3 0 0,5 0-136,-2 0 1,-1 0 24,1 0 1,-3 0 28,3 0 0,-2 0 43,2 0 1,-4 0-21,2 0 0,-3 0 53,-1 0 0,1 0-50,-1 0 0,-2 0 345,0 0-149,-4 0 1,1-1 413,-3-2-117,0 3-288,0-4-62,0 0 1,-1 3 8,-1-2 0,1 1 8,-2 0 129,2 1-606,-3-3-62,3 4-55,-3 0 456,4 0 0,0 4-13,0 1 1,-1 3 95,-1 0 0,1 2-107,-2 1 1,2-1 16,1 4 0,0 2 9,0 3 0,-3-1 16,0 2 0,0 1-35,3-1 0,0 3-32,0 0 0,0-3 40,0 0 0,3-2-1,0-1 1,0-3 121,-3 0 0,0 0-118,0 0 1,0-2 74,0-4 1,-4 1-55,-2-1 1,-1 1 175,-2-1 0,0 1-133,-2-1 1,1-2-99,-1 0 0,2-4-4,0 0 1,1-1-152,-1-1 1,-2 0-315,0 0 1,-1 0 520,4 0 0,-4-3 0,-2-2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7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68 8432,'0'-8'-92,"0"-1"0,0 1-22,0-1 0,0 1 24,0-1 231,0 5 1,-1-3-286,-2 4 43,2 0 202,-3 3-340,0 0 152,3 0 1,-5 1 218,3 2-280,-4-2 90,6 7 0,-5-4-127,3 5 179,-4-1 1,4 1-149,-3-1 1,-1 4 139,5-1 0,-5 3-14,1-3 1,3 4 13,0 0 0,-1-2-74,1 1 0,0-1 52,3 1 1,-2 1-47,-1-3 0,0 2 77,3-3 0,0 0 8,0-2 0,0-1-8,0 1 1,0-1-24,0 1 0,0-4 37,0 1 1,-1-4-24,-2 1 0,1-2 152,-3-1 1,2 1-83,-3 1 1,0-1 72,-2 2 1,2-2-61,1-1 1,-1-1 4,-3-2 144,1 2 0,0-3-88,3 1-65,-3 2 64,7-7-144,-2 4 1,3-5 77,0 1 1,2 2-228,1 0 0,3 4-142,-3-4-23,3 4-15,-1-5 222,3 6 52,1-3 0,-1 4 6,1 0 1,-3 1-1,-1 2 1,-2-2 9,3 5 0,-3 0 135,2 2 0,-3 2-76,1 1 1,-2-1 22,-1 4 0,0 1 76,0 2 1,0 0-116,0 3 1,-1 1 34,-2 2 0,-2 0-17,-3-3 0,2 0 1,1-3 0,-1 2-1,-3-2 0,4 0 27,-1-5 0,3-1-31,-2-2-6,3-1-164,-2 0 158,4-3-140,0-1 1,1-4 129,2 0 1,-1 0-257,3 0 275,1 0 0,2 0 0,1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7.3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9 8256,'-4'-5'-2035,"3"1"1915,-3 4 232,1 0 101,-2 0 1,-4 4-172,1 2 0,-3 4 54,-1 1 0,-3 4-101,1 0 0,-1 1 1,1 1 0,-2 0 2,2-1 1,-1 3-172,1-2 1,-1 1 121,3-7 1,2 4-310,4-4 360,-1-4 0,6 1 0,-3-3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7.5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7543,'-4'-4'-938,"0"3"996,0-3 78,3 4 1,-2 0-148,6 0 1,-1 4 126,4 2 0,-2 1-108,2 2 1,2-1-71,-3 1 0,3-1 74,0 1 1,2 2-47,1 0 1,-3 1-32,3 0 1,-4-3-167,5 2 1,-5 3 44,2 0 1,-6-2-32,6-1 217,-2 3 0,1-5 0,0 3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17 8256,'-4'-5'44,"3"2"152,-2-1-315,3 3-59,0-3-231,-4 4 334,3 0-65,-3 0 1,4 1 63,0 2 1,-1 4 157,-2 5 0,2 3-38,-2-1 1,3 2-153,0 1 0,0-1-38,0-2 0,0 4 5,0-4 0,0 4 111,3-4 0,2-2 18,4 0 1,-1-3-116,0 0 1,5-5 66,1-1 0,2-2-102,1-1 0,-1-1 97,-2-2 0,1-4 65,-4-4 0,1-2 0,-4 2 1,0 1-41,-3-5 1,-1 5 94,-4-1 0,0 1 102,0 2 0,0-1 238,0 1-296,-4-1 0,0 5 6,-5 1 0,1 2-22,-1 1 0,-2 2-111,0 4 0,-4 0 109,4 8 1,-4 0-134,1 3 1,1 1 17,-1 2 1,2 2-22,-2 3 1,1 3-84,-1 1 0,2 2 131,3-3 0,2 0-6,1-2 1,2-2-4,4-1 0,0-5 3,0-4 1,4-4 24,2 2 0,-2-4 8,2-2 0,-3 0-5,2-3 1,-2 1-21,3-1-70,-4-2 74,2 2 195,-4-3 0,-4 0-121,-2 0 0,-4 0-53,-2 0 0,-3 0-11,1 0 1,1 0 4,-1 0 0,3 0-108,-4 0 1,5 0 78,-1 0 1,4 0-368,2 0 382,3 0 0,-2-3 0,4-2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8.4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43 8218,'-5'-5'9,"2"-2"1,3 5 202,0-4 71,0 4-92,0-1-615,0-1 1,1 3 134,1-2 1,3-1-6,4 1 0,3 1 127,2 2 1,-1 0-94,1 0 1,-2 0 259,2 0 0,-4 0 0,1 0 0,-1 0 0,-2 3 0,1 2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48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7942,'5'0'-329,"2"0"1,-2 0-138,4 0 466,-1 0 0,8-4 0,2-1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8:18:54.158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94 8399,'5'-4'0,"0"2"-1156,-2-3 816,-2-1 1,3 0-27,-1 1 264,-2 3 123,3-6 1,-1 6 21,-1-3-71,1 3 73,1-6 302,-3 4-291,3-5-12,-4 5-25,0-4 1,0 6-382,0-4 265,0 5 97,0-3 0,-4 4 0,-1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8:55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51 118 7884,'0'-26'-21,"0"2"1,0 2 0,0 5-136,0 5 509,4 3-312,-3 4 1,6 2-171,-4 6 0,3 5 141,0 7 1,-1 2-49,0 2 0,0 7 173,1 5 0,0 7-40,-3 4 0,0 2 11,-3 7 0,0 0-11,0 8 1,0 8-109,0 12 0,-1 3-172,-2 9 1,1 3 193,-4 5 1,5-48 0,0 1-10,-2 1 0,0 1 0,2-1 1,0 1 4,0 0 1,-1 2 0,0 1 0,1 0-15,-1-1 1,1 1 0,-1 2 0,1 1 46,1 2 1,0 0 0,0 0 0,0 0-256,0 3 0,0 0 1,-1 2-1,-1-1 255,1 2 0,-1 0 0,-1 2 0,1 1 1,0 1 0,1 0 0,-2 0 1,-1 0-5,1-3 0,0 0 0,1 1 0,0 1 8,-1 0 1,0 2 0,0 1 0,0 1-13,-1-2 1,0 1 0,1 0-1,0 0 13,0-5 0,1 0 0,1 2 0,0 0 7,-1 0 0,1 0 0,0 1 0,0 0-43,0-1 0,-1-1 1,2 1-1,-1 0-76,0-5 0,-1 0 1,2 0-1,0-1 52,-1 0 1,2 0 0,0 0 0,1-1-255,1-1 1,0-1 0,1-1 0,-1-2 175,2-3 0,-1-1 0,0-2 0,0 0 52,1 0 0,-1-1 1,0-2-1,0 1-153,5 45 1,-3-7 165,-1-7 0,-2-5-199,3 0 0,-4-3 264,0-6 0,-1-2-257,-1-7 1,0-4 377,0-4 1,-2-5-1027,-1-6 867,-4-6 0,1-3 0,-3-6 0,1-3 0,1-3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8:56.1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40 35 7848,'-13'-8'0,"4"3"1543,-3-8-1012,7 9 0,6 0-1023,7 4 1,8 4 187,7 1 0,9 7 12,5 2 1,9 2 160,8 1 1,11 0 106,14 0 1,12-3-217,-38-7 1,2 0-1,3 0 1,1-1 243,9 1 0,0 0 0,0 0 0,1-2-388,2 0 1,2-1-1,1-1 1,0 0 357,-1 0 1,1-1 0,3 0 0,2-1 49,3 2 1,0 0 0,-2-2 0,-1 1-33,3 0 1,0 1 0,2-2 0,0 0-314,2 0 1,1 1-1,3 0 1,1 0 343,4-1 1,0 0-1,-3 1 1,1-1-274,3-1 0,1 0 0,-2 2 0,2-1 310,-31 0 1,1 0 0,1 0 0,-1 0 0,0 0 0,1 1-49,3-1 0,0 0 0,-1 0 0,-2-1 0,0 1 0,0-1 41,0 2 1,1 0-1,0 0 1,1-1-1,-1 0 1,1 0-30,1 1 1,-1 0-1,1 0 1,1-1 0,-1-1-1,1 1 17,0 1 0,0 0 0,-1 0 0,-2 0 0,0-1 0,-1 1-41,1-1 0,0 1 0,0 0 0,-2 1 0,1-1 0,-1 1-40,1-1 0,0 0 0,0 0 0,0 0 1,0 0-1,-1 0 16,32 1 0,0 0 1,-2 1-1,-1-1-189,-5 0 0,-1 0 1,-1-1-1,0 1 142,0 0 1,0-1 0,-1 0 0,-1-1 40,-5 2 1,0 0 0,-3-2 0,0 0 11,-6 0 0,-2 1 0,-3-1 0,0 1 116,-3 0 1,0-1 0,-4 1 0,-2-1-125,-4-1 1,-2 0 0,46 3-113,-17 0 0,-7-1 522,-7-2 1,-7 0-385,-10-3 0,-3 0 0,-11-6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7.83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9 221 8065,'0'-9'-354,"0"1"1,-1 0-236,-2 2 465,2-1 1,-3 5-27,4-4 75,0 4 0,1-1 129,2 3 0,3 0-95,5 0 0,6 2 54,6 1 1,2 0-55,3-3 1,10 0 219,7 0 1,9-1-77,5-2 1,12 1 55,8-3 1,11 0-393,3-1 1,6 0 269,0 3 0,-48 0 0,0 0-29,1 2 0,0 0 0,3-1 1,1 0 19,1 0 1,-1 1-1,3 0 1,-1 0-21,-1-2 1,-1 0 0,3 2-1,0 0 10,6-2 1,0 0 0,-3 0 0,1 0-266,3-1 0,0 0 0,1 0 0,0-1 257,2 1 1,1 0 0,2 0 0,1-1 5,2 1 0,0 0 0,-5 0 0,0-1 46,3 1 0,1 0 1,-2 1-1,0 0-41,2 0 0,-1 1 0,1-1 0,0 0-13,0-1 0,-1-1 0,-4 3 1,0 0 14,-1 0 1,-1 1-1,-2-1 1,-1 0-13,-1 1 0,-1-1 0,-1 1 1,-1 0-150,-1 0 1,-2 2 0,-2-1-1,0 0 143,-4 0 1,-1 0 0,44 0-237,-10 0 1,-3-3 204,-4 0 0,-10 0-183,-8 3 0,-8 0 330,-12 0 1,-5 0-811,-5 0 1191,-11 0-502,-5 0 0,-18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8:59.08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77 59 7845,'-9'-13'151,"-3"-3"1,5 9-61,-1-1 1,5 4-24,0-1 0,1 3-234,0-1 0,1 3-45,-2 3 0,2 3-99,1 8 0,0 3 98,0 6 1,0 5 178,0 1 1,0 3-96,0 1 1,0 2 97,0 2 1,1-2 92,2 2 0,1-6-14,5-3 1,3-3-88,2-6 1,0-4 31,3-9 1,-2-2 388,5-4 0,-1-4-178,1-2 0,-2-5 45,2-3 1,-3-6-69,0-2 0,-1-3 36,-1 0 0,-4 2-82,-5 0 1,0 1 20,-3-4 1,0 3 135,-3 3 1,-4 1-58,-2 8 0,-5 0-184,-3 2 1,-5 2 59,-1 1 1,-3 2-438,0 4 1,-1 0 193,-2 0 0,2 4-420,1 2 1,2 5 46,4 3 0,1 2-686,2 1 1190,2 0 0,7 4 0,1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8:59.50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9 263 7874,'0'-8'0,"0"-1"512,0 1 667,-4-1-2059,3 1 147,-3 3 353,4 1 0,0 5 123,0 2 0,0 3 280,0 5 0,3-1-34,0 4 0,3-2-112,-4 2 1,5-4 49,-1 2 1,-2-3 170,2-1 0,0-3 217,2-2 0,1-2-155,-1-1 1,4-2 178,3-4 0,1-3-149,1-8 1,-1-5 159,1-3 0,0-4 25,0-5 1,-1 3-8,-1 0 1,-7 4-43,-5 2 0,-2 1-45,-1 7 1,-4 2-343,-2 7 0,-5 3 130,-3 2 1,-2 2-711,-1 1 1,3 4 364,0 2 1,3 1-744,0 2 1,4 3 34,2 2 984,3 2 0,6 5 0,5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8:59.92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0 416 7849,'8'-20'310,"-3"0"1,2 3-125,-4 3 1,0 4-605,-3-2 181,0 7 91,0 1 1,-1 4-35,-2 0 71,2 4 0,-3 0 50,4 5 0,0-1 90,0 1 1,0-1-55,0 1 0,3-1 8,0 1 0,2-4 144,-2 1 0,4-4-50,-2 1 0,4-2 3,2-1 0,2-7-55,4-1 1,4-9 197,2 0 0,4-9-115,1 1 1,3-5 206,-2 1 0,-2-2 18,-4 3 0,-5-3 0,-4 3 1,-8 2-9,0 4 1,-5 6-140,-4-1 0,-3 5-242,-5 1 1,-2 3 82,-4 2 1,0 2-281,0 4 1,-3 1-139,0 2 0,1 3-361,2 5 1,3 2-236,-1 4 1,5 5 984,-1 3 0,1 4 0,2 5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0.36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52 34 7840,'13'8'0,"3"1"0,-7-1 44,3 1 0,-2-1 193,1 1 0,-1-1-155,1 1 1,-1 2 85,-2 0 0,-2 2-167,-1-2 1,1-1-53,2 5 1,-2-5-49,0 1 1,-1 1 68,4 0 0,2 2 99,0-3 1,4 2-240,-4-4 0,4 1 37,-1-4 1,2-2 57,1-2 1,1-2 127,2-6 1,-2-1 153,1-7 1,2-3-42,-1-3 0,-1-2 242,-5 2 0,-2-4-92,-3 2 1,-5-2-77,-1 2 0,-2 1 49,-1 4 1,-7 3-12,-5 0 0,-6 4-274,-5 2 1,-6 3-110,-5 5 1,-2 7-224,-6 1 0,2 7-64,-2 2 0,0 2-364,5 6 0,1 3 756,2 6 0,0 3 0,0 2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0.90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86 76 7882,'0'-8'0,"0"-4"0,0 2 425,0-1 4,-4-2 1,3 3-470,-7 2-383,7 4 1,-6 6 287,1 4 1,1 0 166,0 8 0,-1 3-121,-2 3 0,-1 3 90,1-4 0,2 4-183,0-3 0,5 0 42,-2-3 0,2-4-31,1-2 0,1-1 110,2-2 0,1 0 128,5-3 0,3-2-33,2-6 0,2-2 137,1-7 1,0 2-31,0-4 0,0 0-89,0-3 0,-1-3 284,-2 0 1,0 0-95,-5 3 0,0 0 184,-6 0 1,-1 1-98,-5 2 1,0 2-100,-5 3 0,-2 5-229,-4 1 1,-3 2-281,0 1 0,0 1-193,-3 2 1,3 5 272,0 6 1,3 2 198,3 1 0,2 4 0,0 1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1.40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102 238 7908,'-12'-13'985,"0"0"-739,-3-4 0,0 4-685,4 2 0,3 5-367,2 3 539,4 2 112,-2 1 1,4 4 88,0 2 0,-3 4 5,1 1 0,-4 4 198,3-4 1,0 3-120,3-3 0,1 1-126,2-4 0,2 1 222,3-1 1,2-3-62,1-2 1,3-2 217,6-1 0,2-1-75,3-2 0,1-3 7,3-5 1,-3-5-38,2-4 1,1-4 167,0 2 1,-5-3 28,-4 0 0,-6 0-56,-3 3 0,-5-2 10,-3 4 1,-4 4-67,-5 5 1,0 3-479,-8 2 0,0 2-169,-3 4 0,2 0-383,1 0 0,1 4 362,-1 2 0,2 2 417,3 3 0,5 3 0,0 3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3.03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50 144 8445,'-8'-3'1108,"2"1"-1393,1-4 1,2 3-37,-3-2 1,3 3-148,-2-1 259,3 2 1,-3 1-145,2 0 0,2 4 206,-2 1 1,3 7 220,3 2 1,-1-1-132,4 1 0,2-1 96,4 2 1,3-3 170,-1-4 1,2 1-96,1-1 1,3-3 178,-1-2 1,5-3-65,-2-3 0,3-6-27,0-5 1,1-3-11,-1-2 0,-3-2 127,-2-2 1,-3 0-93,-3 3 0,-6-2 91,-5 5 0,-3-1-303,-3 7 0,-3-2 93,-8 4 0,-1 0-518,-8 6 1,-1 0 233,-4 3 1,-1 0-201,-2 0 1,2 4-53,3 2 1,4 2-290,-1 4 0,8-2 716,1 4 0,7 0 0,3 3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1.91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102 238 7908,'-7'-21'0,"2"4"268,-4 1 116,1 2-1051,7 10 399,-3 0 1,1 9 225,1 3 1,-2 1-77,1 6 1,2-1 121,-2 3 0,-1 0-116,2 0 1,-1 2 19,3 1 1,0-3 0,0-3 1,1-3 136,2 0 1,1 0-124,5-2 0,-1 0 196,1-6 1,3-1 27,2-5 0,2-3-136,1-5 0,0-3-184,0-6 1,0-1 6,0-5 0,0 1 439,0-1 0,-4 4 510,-2-1 1,-5 0 481,-3-2 0,-2-1-842,-1 1 0,-4 3-270,-2 3 0,-5 3-249,-3 2 1,-1 5 68,1 0 1,-5 5-667,2 4 0,-2 0 339,2 0 0,-3 4-636,0 1 0,1 7 399,2 5 0,1 2 591,2 7 0,-2 1 0,2 7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2.49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34 111 7976,'0'-13'0,"0"4"15,0-2 1,-3 4 45,1 1-361,-1 5 186,3-3 0,-1 4 97,-2 0 1,2 6-96,-2 3 0,-1 8 130,2 0 0,-4 3-117,3-1 1,0-1-21,3 2 1,0-2 88,0-1 1,4-1 14,2-2 1,2-2 241,4-3 1,1-4-79,4-3 1,3-2 85,3-2 1,2-4-75,0-5 0,4-5 84,2-4 0,1-4-67,-1 2 1,-1-3 66,-5 0 0,-4 2-37,-4 0 0,-2 3 103,-7 0 1,-1 4 17,-7 7 1,-5 2-67,-3 1 0,-5 2-860,-4 4 1,-3 0 379,-3 0 1,-5 5-677,-3 4 1,-4 6 435,1 5 1,-2 4 456,5 1 0,-2 5 0,-1 4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3.41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43 312 7941,'-3'-12'74,"-3"1"0,1-3-151,0 3 0,0-1 367,-1 4 1,1-1-43,3 1-536,1 3-46,-3 1 42,4 4 184,0 0 1,0 4-10,0 2 0,0-2 190,0 2 1,0 0-91,0 2 1,3-2 181,0 0 1,6-5-86,0 2 0,5 1 198,0-1 0,3-1-32,3-5 1,2-3 30,6-5 1,0-2-39,3-4 0,-1 0 80,1 0 0,1-4-121,-4-1 1,-4-3-35,-7 0 0,-8 3 215,-6 2 1,-6 3-51,-2 3 0,-8 3-572,-4 5 0,-4-1-250,-7 5 0,-3 3-538,-3 4 1,1 7 506,-1 2 524,0 5 0,-4 7 0,-1 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9.01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161 51 8194,'-14'-9'0,"0"-3"0,4 4 490,-2-1 1,3 2-11,0 4 1,1 0-184,-1 3 1,1 4-390,0 2 1,-1 2 106,1 3 1,-1 3-35,1 6 0,2-1 96,0 4 1,4 3-179,0 5 1,-2 3 76,1 3 1,0-1-82,3 3 1,3-2-124,0 3 0,3-4-85,0 4 1,-1-2-205,0 2 1,-2-5 179,3-4 1,-4-4-243,1 2 0,-2-7 579,-1-2 0,-4-2 0,-1-1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3.87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43 160 7866,'-5'0'0,"-2"0"0,2 0-447,-3 0 1,2 1 118,0 2 1,5 2 267,-2 3 1,2 2 74,1 1 0,1-1-59,2 5 0,-1-4 78,7 3 1,-2-4-47,7 2 1,-2-4 148,2-2 0,1-1 49,5-3 1,-2-2-12,1 0 0,-1-4-23,-1-8 0,0 1 206,0-6 1,-1 1-53,-2-7 1,1 4-115,-3-4 1,-2 0 82,-4-2 1,-2 0-60,-4 3 0,-1 2-178,-2 6 1,-6 2-108,-5 3 1,-2 2-338,-1 1 1,-4 3 188,-5 6 1,0 3-473,-5 5 689,0 2 0,-3 4 0,0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4.32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34 77 7875,'-3'-6'-150,"1"0"-56,-5 4 1,5-1-142,-4 3 151,5 0 1,-6 2 242,4 3 0,0 2-115,3 7 1,0-3 105,0 3 1,0-2-22,0 2 0,4-4 82,2 1 0,1-1-32,2-2 0,2-2 232,0 0 1,5-4 74,1 0 0,1-4-104,5-4 1,0-3 57,2-2 0,0-2-54,1-4 1,-5-3 39,-1 0 0,-6 1-64,-2 2 1,-7 3 14,-2-1 1,-7 5-316,-4-1 0,-8 5-434,-7 3 0,-5 2-1479,-3 1 1963,-6 8 0,-1 1 0,-5 8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5.02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297 255 7898,'0'-17'-373,"0"0"0,0-3 385,0 0 0,0 0 201,0 3 0,0 1-157,0-1 1,-2 0 8,-1 0 1,-3 1-118,3 1 175,-3-1 581,1 3-467,0 4 0,0 1-139,3 8 0,0 4-78,-4 2 0,0 5-130,-6 3 0,2 5 7,-4 1 1,0 6 112,-3 0 1,0 2-50,0 0 1,3-1 35,3 1 0,2-3-235,0-2 0,4 0 17,-1-3 1,5-4 17,1-4 0,5-3 200,6-1 0,-1-3-13,5-2 0,2-6 180,2-2 1,1-4-73,-3-2 1,-1 0 168,-2-3 1,1 0-65,-3-3 1,2 0-2,-3 0 0,-2 0 97,-4 0 0,-3 1 80,1 2 0,-3 2-338,-3 3 1,-3 2 92,-5 1 0,-3 2-646,-6 4 0,-2 5 302,-3 4 1,-4 3-686,-2 5 0,-3 2 901,-3 3 0,2 1 0,-2 6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5.60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52 35 7931,'-9'-8'0,"1"3"-38,-1-3-41,1 3 0,2 1 221,1 1-464,3 2 8,-2 1 1,4 1 398,0 2 0,0 1-134,0 5 0,0 2 127,0 0 0,0 4-89,0 0 1,3-3 26,0-1 0,0 1-70,0 0 0,-1-1 218,4-2 1,-3-1 25,2 0 1,1-2 34,2 0 0,1-4-60,-1 0 0,4-1-99,-1-1 0,1-1 149,-1-1 0,-1-3-73,1-4 1,-4 1 79,-2 0 1,0-1-129,1 1 1,-2-1-26,-4 1 1,0-1-6,0 1 0,-1-1-141,-2 1 1,-2 2-430,-3 0 1,-1 4 275,1-4 0,-2 4-1159,-1-1 1389,2 2 0,-7 5 0,2 1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06.08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68 92 7832,'-12'-3'1015,"3"1"-508,-3-4-1657,3 4 680,0-2 0,2 5 231,1 2 1,3 5 129,3 3 0,0 4 147,0-1 1,0 1-69,0-1 1,3 2 107,3-1 1,1 0 37,2-1 1,2-2-97,1-3 1,2-2 58,-3-1 1,4-2-51,-1-4 1,2 0 274,1 0 0,-3-4-30,0-2 1,1-4 78,2-2 0,-1-3-109,-2 1 1,-2-5 58,-4 0 0,1-1 102,-1 3 0,-3 0-148,-2 0 1,-3 0 82,-3 0 1,-3 4-71,-5 1 1,-2 3-432,-4 1 0,-1 3-244,-2 2 1,2 3-1198,-1 3 1602,1 2 0,5 7 0,0 1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32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4402 8033,'0'-8'-493,"-3"-1"0,2 1 203,-2-1 0,2 1 371,1-1 1,0-2-5,0 0 1,4-1 251,1 4 0,0-1-91,1 1 1,-1-2-157,4-1 0,-1 2-37,1-3 0,-1 3-15,1 0 0,-1 0-24,1-2 1,-1 1 50,1-1 1,-1-1-34,1 0 1,2 0-24,0 1 1,3 1 9,-2-5 0,3 5-73,-1-1 0,2-1 71,1 0 1,0-2-2,0 3 0,0-1 6,0 0 0,1 3-35,1-3 0,-1 0 45,2 1 0,-5 0 3,-1 2 1,1 0-23,1-3 1,1 3 6,0-2 1,-2 1 28,-1 2 1,0-1-21,3 1 0,-1-1 8,-2 1 0,2-1-4,-2 1 0,5-1-55,1 1 1,2-1-2,-2 1 1,0 2-94,-3 1 1,3 0 83,-1-1 1,1 0-9,-3 3 1,-1-3-23,-2 3 0,2-2 31,-2 2 1,0-3 61,0 3 1,-4-2-10,1 2 1,2-3 115,-2 3 1,1 0-97,0 0 0,-3 1 103,2-4 0,2 4-94,-2-4 0,4 3-14,-1-3 1,1 4-13,-1-4 1,5 1 26,-2 0 1,2-2-152,-2 4 1,1-3 9,2 4 0,-2-4-112,5 3 1,-4-3 132,1 4 1,-1-4-133,0 3 1,2-2 215,2 2 1,-2-3-80,-1 3 0,-2-1 139,2 2 1,1 0-125,-2-4 0,1 4 95,-3-1 0,0 1-32,0 0 1,0 1 118,0-2 0,0-1-108,0 1 0,3 0 9,-1 0 0,5 2-8,-1-2 0,1-1-5,2 1 1,-1 0 23,0 0 0,4 1-23,-1-4 0,-1 4-19,-4-1 1,1 2 12,-1-2 1,1 2 40,-2-2 0,2-1-36,-5 1 0,4 0 2,-3 0 1,5 1-18,-2-4 1,3 3-2,-3-2 0,-1 3 104,0-1 1,3-2-84,0 0 1,2 0-54,-4-1 1,3 4 54,2-4 0,1 1-60,2 0 1,2-3 17,-2 2 1,3-1-7,3-2 0,-3 4 44,0-1 1,-3 1-6,-3 0 1,-1-3-7,4 2 1,-4 2-9,-2-2 0,4 3 25,-4-2 0,2 2-13,-1-3 0,0 4 50,2-1 0,-3 0-50,3 0 1,-3-3-2,3 3 1,-2-2-14,0 2 1,2-3-4,0 3 0,4 0-7,-1 0 0,-1 1 21,-2-4 1,1 3 118,-1-2 1,2 2-110,-2-3 1,-2 3 50,3-2 0,-3 2-41,-1-3 0,2 4 9,1 0 1,-2-2-21,3 1 0,-4-3-6,-2 4 1,4-4-52,-2 3 1,2-3 59,-5 4 1,3-4-61,-2 3 0,-1-3 24,4 4 0,-6-4-3,6 3 0,-3-3 35,3 4 1,2-5 0,0 1 1,1 2 25,-4-2 1,0 3-38,1-2 0,-1-1 85,1-3 0,-2 4-73,-1-1 1,1 3-25,-1-2 1,4 0-28,2-1 1,0-1-7,-1 1 0,-2 1 23,3 0 1,0-1-13,-1-2 0,1-1 19,-4 1 1,0-1-9,1 1 1,2-1-16,0 1 0,1-1 13,-4 1 0,1-1 37,-1 1 0,2-1-15,-1 1 1,0-1 3,-6 1 1,2-1 13,-2 1 0,4-1-3,-2 1 0,2-1 11,-1 1 1,1-1-25,-1 1 0,4 0 21,1-1 1,1 1-15,-4-1 0,0 0 17,1-3 1,-2 2-15,-1-4 1,2 4-2,-3-2 1,3 2 1,0-1 1,1 1-5,-1-1 1,-1-1-2,-1 0 0,2 0 5,-3 1 1,3 0-5,0-3 0,-2 4-8,-1-1 0,-2-2 12,3 2 0,-1-3 65,4 3 1,-1-2-71,1 2 0,-1 2-133,1-3 0,-1 0 120,0 1 0,1-1 1,-1 4 0,1-3 0,-1-1 0,1-2-10,-1 3 0,-2-1 13,-1 0 0,-1 3-4,4-2 1,-5-2 1,3 2 0,-1-1 25,-3 0 0,5 0 14,-1-2 1,-2-1 80,2 4 1,-4-4-65,0 0 0,2 2 90,-1-1 1,3 0-91,-4-3 1,5 1-1,-1 2 1,1-2-38,1 2 1,0-2 6,-2-1 1,1 0-1,-1 0 0,2 2-69,3-2 1,-4 5-147,1-5 1,-4 2-1,2-2 1,-3 1 149,2 0 1,1 3-58,2-4 0,-2 1 46,-1-4 1,1 3 117,2-3 1,-2 2-58,0 1 1,-3 0 123,2 0 0,-2-1-103,3-2 1,-5 2 12,2-1 1,-1 0 2,1-1 0,-1 1-16,3-3 1,1 3-132,2-1 0,0-1 121,-3 1 1,4 0-135,-1 0 1,0 2 50,0-2 0,1-1-15,-4 2 0,0-2 55,1 1 0,-4 2-6,4-2 1,0 2 63,2-2 1,0 1-66,1-4 1,-3 5 120,-1-2 0,1-1-107,2 1 1,1-2 66,-1 2 1,1-1-41,-1 1 1,0 2-4,1-1 1,3-2-12,2 1 1,-2 0-3,0 3 0,1 0 1,1 0 1,1 0 4,-1 1 1,-2-1-35,-3 0 0,0 1 27,2 1 1,0-2-50,3 2 1,-3-2-14,3 2 0,-3-1-8,3-1 0,1 1 36,1 2 1,-1-2-5,-1 2 0,0-1-9,3 1 0,0-2 17,-1 2 0,-1-1 10,-1 1 0,-1-2-24,1 5 1,0-3 102,-6 3 0,3-3-47,-6 2 1,0-3 92,1 1 0,-2-1-33,2 1 1,-2-2 163,-4 2 0,2 0-143,1 0 0,3 1 124,-3-1 1,3-2-199,0 2 0,1 1 84,2-1 1,-1-1-270,1-2 0,0 3 77,2 0 1,0 0-160,3-3 0,-1 1-2,1 2 1,1-2 123,-4 2 0,1-2 107,0-1 0,-4 0 1,1 0 1,-2 0 151,-4 0 1,1 0-51,-2 0 0,-1 0 26,2 0 1,-2 3-82,-1 0 0,1 3-174,2-4 150,-2 5 0,6-6 0,-2 3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5.3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18 102 8360,'-5'0'1398,"0"0"-913,3 0-473,1 0 0,-3-1 214,4-2-248,0 2 0,5-4 80,3 3 1,2 0-69,4-4 1,4 0 50,4-2 0,3-1-83,0 1 1,4-1-66,2 1 0,3 0 108,3 3 0,2-3-16,3 3 1,1 1 78,-1 1 0,1 3-224,2 3 0,-1 2 11,1 3 0,-2 4 99,0 2 0,3 3 26,2 3 0,2-1-6,1 4 1,3 0-25,-1 5 1,7 0 22,-4 3 1,7-3 5,-3 3 1,2-3 2,0 4 0,0-1-7,0 3 1,1-3 3,-7 0 1,3-3 155,0 3 1,-1-1-92,-1 1 1,-2-4 138,-1-5 0,-1 0-35,3 1 0,-4-3-86,-1-3 0,-1-1-228,-5-2 0,3-1 147,-2-5 0,1 0-115,-5-3 0,-1-1 81,-7-4 1,-4-1-304,-2-2 1,-3-1-5,-2-5 0,-3 1-113,-6-1 0,-2 0-62,-3-2 1,-5-2 538,-1-1 0,-6-6 0,-1 2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5.6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 8071,'-5'0'773,"1"0"-771,4 0 614,0 0 0,3 1-489,0 2-59,4-3 0,-4 5 45,3-2 1,2-2-105,-3 2 1,0 1 85,1-2 0,-4 4-292,4-3 1,-1 3 105,0 0 0,3 2 99,-2 0 0,-3 2 10,0 1 1,-2 2-138,-1 4 1,0 3-30,0 0 0,-1 3-68,-2 0 1,-2 0-71,-7 0 0,2 1 155,-4-1 0,-1-1-424,-5 0 1,1-3 554,-3 1 0,-1-2 0,-2-1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6.0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314 59 7935,'-4'-8'522,"-1"-1"0,-3 1-96,0-1 0,-2 2-318,-1 1 0,2-1 36,-3 5 1,2 0-154,-1 5 0,0 2 41,-3 6 0,4 3 179,-1 3 1,2 3-109,3 3 1,3 4-24,3 2 0,0 3-45,0-1 0,1 4 91,1 2 1,3 7-219,4-2 0,-2 5 122,-1-2 0,-2 5-132,-4 1 1,-1 0 46,-2 3 0,-5-5-287,-3-1 1,-4-3 93,1 3 0,-2-8-41,-1-4 0,1-3-372,2-7 0,-2 0 268,5-6 0,-1-4 393,1-5 0,-3-1 0,-3-2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6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8011,'0'-8'1174,"0"-1"1,1 4-943,2 3 0,2 1 9,7 1 1,6 0-487,7 0 0,5 1 245,7 1 0,6 0-1821,8 4 1821,4-4 0,4 2 0,1-4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9.34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1 204 8194,'0'-17'-175,"1"1"-44,2 2 0,-2 2 393,5 3 0,0 1-34,2-1 0,4 2-292,-1 1 0,4-1 120,-1 5 0,2-1-266,1 3 1,0-3 99,0 0 0,3 0-138,-1 3 0,0 0 336,-5 0 0,4-1 0,-3-2 0,-1 3 0,-6-3 0,1-1 0,-1 1 0,0-1-73,-3 1 1,-1 2 50,-4-5 0,0 3 1252,0-3-875,0 1 1,-3-4 479,0 1 0,0 2-207,0 1 1,2 2-157,-2-3 1,1 4-265,-1-1 220,2 2-944,-2 1 0,3 1 366,0 2 1,0 2-583,0 3 1,0 4 327,0-1 0,0 1-1086,0 0 1490,0-3 0,0 7 0,0-3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7.7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60 7861,'-4'-9'0,"2"1"0,-3 0 0,3-1-717,-1 1 359,-2 3 1961,4-3-552,-6 7-730,6-2 103,-3 3-767,4 0 255,0 3 0,0 2-12,0 4 0,0 2 63,0 0 1,0 4 63,0-1 0,0 5 151,0 1 1,0 6-132,0 0 1,0 6-50,0 2 1,0 4 45,0 8 1,0 7-8,0 7 1,-1 2-11,-2 0 1,2 3-22,-1 6 0,1 0-87,1 3 1,-3-3-27,0-3 1,0 3 207,3 0 0,0 5-83,0-3 1,0 2-62,0-4 1,0-2 71,0 5 1,0 2-6,0 3 0,-1-2-1,-2-4 1,2 3-2,-1 4 1,1 2 108,1-3 0,-3 0-94,0-3 1,-3 0 61,4 1 0,-5 2-64,1 0 1,2-3-76,-2-2 0,3-4 46,-3 0 1,4 0-19,-4-5 1,4-1 22,-1-10 0,-1-1 8,2-5 1,-1 0-90,3-6 0,4-1 73,1-7 0,0-4 53,1-2 0,-1-3-14,4-2 1,-1-2 78,1-4 0,-2-1-13,-1-2 0,1 1-215,-1-4 0,-1-2-305,0-4 134,-3 1-124,6-1 153,-7-1-654,3-4-65,-4 0 968,0 0 0,3-4 0,2-1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8.4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230 51 7880,'0'-9'0,"0"1"989,0-1-499,0 1 1,0 2-201,0 0 0,-1 5-198,-2-2 0,1 3-184,-4 3 0,1 2-46,-4 7 1,0 4 120,-2 7 1,-2 3-92,-1 2 1,-2 2 75,2 4 1,-2 0-404,-1 0 1,1-4-70,2-2 1,-1-1-692,4 2 1195,-5-7 0,7-1 0,-3-9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39:58.6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59 7880,'-8'-13'0,"2"-1"732,1 5 1,2-1 281,-3 4-824,4 2 0,-2 2-80,4 4 0,1 4-178,2 5 1,3 3-17,5 3 0,-1 2 170,5 1 1,-4 4-497,3-2 0,0 2 250,3-2 0,0 3-550,0-2 0,4 0 282,1 0 0,3 0 428,0-3 0,1 4 0,-1-3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0.5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17 7861,'-3'-4'280,"1"-3"142,-4 4 1,3 0-350,-2 3 0,2 0 42,-3 0 0,1 4-208,0 2 0,-3 1 64,2 2 0,-1 2-1,-2 0 0,1 4-90,0-4 0,2 3-175,0-3 1,1 3-12,0-2 1,0-1-223,2-2 1,2-4 527,-1 1 0,4-4 0,3 2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0.7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43 7861,'-4'-6'247,"-1"0"0,0 4 206,-1-4-277,1 0 0,0 1 50,2-1 0,1 4 29,-1-1-111,2 2-342,-2 1 303,6 0 0,2 1 90,4 2 0,-1 2-221,1 3 0,-1 2-116,1 1 0,-1-2-648,0 3 1,1-3 361,-1 0 1,1-1-38,-1 1 1,0-1-172,-2 1 636,1-1 0,-2 1 0,3-1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0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17 7861,'-5'-4'268,"-2"3"560,4-5-307,1 4-81,-2-2-638,3 4 0,1 0 216,5 0 1,7 4-327,2 2 1,3-2 136,3 2 171,1 0 0,9 6 0,0 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1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323 110 7922,'-4'-17'268,"3"0"0,-7 3 444,3 0 0,-4 3-368,-2-3 1,1 6-270,-1 0 1,2 5-8,0 0 1,0 3 109,-2 3 0,1 5-194,-1 6 0,-1 6 107,0 3 1,-3 6-159,1 5 1,2 1 20,1 4 0,-2 2-95,2 4 1,0 3 29,2 6 0,4-3-93,-1 0 0,4-1-145,-1-1 1,1-2 121,-1 1 0,2-8-248,-1 0 0,-3-5 124,-1-4 1,-1-5-690,-2-3 1040,1-4 0,-4-2 0,-2-5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1.5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17 154 7922,'-5'-17'0,"3"0"0,-2 0 272,1 0 0,0 1-109,3 2 1,0 1 40,0 5 1,1-1-96,2 1 1,5 2-171,7 1 0,1 3 2,1-1 1,4 2-170,5 1 0,3 0 67,5 0 0,1 1-149,1 2 0,0-1 310,4 3 0,3 1 0,4 2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1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26 7915,'-12'-8'0,"2"0"-12,-1 2 1,1 3-159,2 3 0,-1 0 592,1 0 1,0 4-199,-1 5 1,1 3-66,-1 5 1,1 4-60,-1 1 1,1 4 87,-1 2 0,4-2-146,3 3 1,2 1 0,2 1 0,3-5 50,4 0 0,3-4 179,2 1 0,3-5 194,3-4-466,-2-4 0,6 3 0,-2-5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2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35 7915,'-4'-9'491,"3"1"140,-5-1 1,3 5-804,-3 1 0,4 2 44,-4 1 1,3 4 239,-3 1 0,1 7-53,-4 2 0,1 3-209,-1 3 0,0 1-115,-2 5 0,1-5-267,-1-1 1,2 1 229,0-1 0,-2-1 302,-1-2 0,-3 0 0,2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9.50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60 8158,'-5'-13'0,"-2"-2"0,4 3 0,-2 4-711,2 2 143,0 4 228,3-1 0,0 7 340,0 5 0,0 0 0,0 5 0,4 1 0,1 2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2.2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31 7915,'0'-9'886,"0"1"-860,0-1 48,3 5 1,2 4 95,4 5 0,0 4-178,2 2 1,0-1 69,3 5 1,0 0-322,3 4 1,0-1 107,0 2 0,-1-2-549,-2-1 1,2-1 699,-2-2 0,2 2 0,1-3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2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52 7915,'-3'-9'250,"0"1"0,-2-1-100,2 1 0,-3 2 95,3 0 1,-1 4-55,2 0-242,1 1 0,-4 1 2,2 0 0,2 3-194,-2 3 1,0 4-195,0 2 1,-4 3 167,2-1 0,0-1-268,-1 1 0,1-1 537,0 2 0,-3 1 0,4-3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2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34 7915,'0'-8'510,"-4"-1"104,3 1 1,-3 3-81,1 2-576,2 2-156,-3 1 0,5 0 136,2 0 1,2 4-37,3 2 0,3-2 37,1 2 0,3 0-72,-1 2 0,2-2-89,1-1 1,-3 1-279,0 2 0,-1-2 500,2 0 0,1-1 0,-3 4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2.7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18 7915,'-5'0'264,"1"-1"264,4-2-379,0 2 1,0-4 408,0 3-798,0 1 0,5-3 102,3 4 1,2 0-743,4 0 880,4 0 0,3 0 0,5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03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7884,'-5'-8'0,"-2"-1"1103,5 1 0,-2 3 189,1 2-302,2-1-427,-3 3-552,4-3 0,1 9 44,2 3 1,2 4 167,3 5 0,1 4-480,-1 2 0,1 5 188,-1 3 1,-2 6-223,0 2 0,-5 11 155,2 7 0,-7 2 136,-4 6 0,-12 4 0,-6 4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6.37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93 8038,'0'-9'36,"0"1"46,0-1 0,0 3 114,0 1 1,0 2 322,0-3-375,0 4 212,0-5-306,0 6 1,0-2-40,0 6 1,0-1-166,0 3 0,-3 5 36,0 4 1,-1-1 62,2 1 1,1 0-182,-2 3 0,2 0 85,1 0 0,0-1-9,0-1 0,4 0 116,1-4 1,3 0 56,0-2 0,2-5-2,1-1 0,1-2 115,2-1 1,2-4-21,-1-1 1,3-7-50,2-2 1,-1-3 129,-5-2 0,1 0-62,-3-4 0,-2 3 179,-4-2 0,-3 4-69,-3 1 1,-3 1-317,-3 5 1,-8-1-4,-3 4 0,-6 3-154,1 2 1,-3 7 36,0 4 1,-1 2-288,1 4 0,6 1-78,2 5 0,7-1 152,1 3 1,4 1 413,5 2 0,4-3 0,8 3 0,6-4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6.72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35 136 8145,'0'-14'416,"0"-1"1,0 5-80,0-1 1,0 0-261,0 0 0,-1 5 181,-2-3-307,2 6-448,-7-1 412,4 4 1,-2 1 48,0 2 1,4 2 96,0 3 0,1 2-258,1 1 0,1-1 7,1 1 1,0-3 135,4-2 0,2 1 69,4-5 1,0 4 115,-1-3 0,0 0-84,3-3 1,0-1 138,3-2 1,0-5 32,0-3 0,-3-1-72,0 1 0,-4-2 104,2-1 1,-7-1-119,-2 4 1,-2 0-253,-1 2 1,-4 2-271,-1 1 0,-7 2-350,-2 4 1,-5 5-101,0 3 0,-4 5 839,3 3 0,-3 5 0,1 1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7.11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76 76 8146,'-3'-11'61,"-3"0"1,-2-1-611,0 4 1,0 2 666,3 1 1291,-3 3-973,4-2-541,-5 8 1,2 3-25,1 5 1,2-1 91,4-3 1,0 2-36,0 1 1,5-1 69,3 1 0,2 1-5,4-1 1,0 1-42,3-4 0,1 0-31,2-3 1,-2 2 29,5-4 0,-4 2 18,1-2 0,0 0 214,0-3 1,0-4-120,-3-1 0,-1-7 169,-2-2 0,-2 1 11,-3-1 0,-4 0 8,-3-3 0,-2 0-181,-2 0 0,-4 3 15,-5 0 0,0 6-566,-3 0 1,-3 5 259,-3 0 1,-3 3-517,0 3 1,2 5 735,-2 6 0,0 6 0,-2 2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7.52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128 60 7987,'-4'-12'389,"-1"1"0,0 0-4,-1 2 1,3 4-318,-2-1 0,2 4 127,-3-1 0,3 2 24,-2 1 1,2 4-25,-3 2 0,3 1 0,-2 2 1,0 2 23,-1 0 1,2 4-25,1 0 0,2 0 0,-2-1 1,2 2-1439,1-2 0,3 2 605,0 1 0,3-3 406,0 0 1,3-3 42,2 0 1,2-5 111,4 0 0,0-4 178,0 1 1,1-6-14,2-3 1,-2-2 117,1-3 0,-2-3 89,-3-3 0,-1 0-96,-5 0 1,0 1-55,-3-1 1,-2 1-41,-6 1 1,-2 3-197,-7 4 0,-5 0-217,-5 2 1,-3 3-281,0 3 1,-3 4 172,-1 5 1,-2 3 414,3 5 0,-4 4 0,2 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7.904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103 43 8145,'-5'0'-73,"1"0"1,1 4 99,0 2 0,1 1-183,2 2 1,3-1 74,3 1 1,-1-1-76,0 1 0,4-1 92,2 1 0,3-1 73,-2 1 0,3-5 13,-1-1 1,2-2 135,1-1 0,0-4-86,0-1 1,-1-4 98,-2-2 0,-3 0 267,-5-3 0,-2 3-156,-4-3 0,-1 4 59,-2-2 0,-6 3-83,-5 0 0,-5-1-493,0 1 0,-5 3-142,1 6 0,-1 0-223,-2 0 1,1 1 161,0 2 0,3 5 438,2 6 0,-2 2 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8:59.87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60 8158,'-4'-9'0,"2"1"866,-4-1-79,5 1-127,-3-1-413,4 1-432,0 3-325,0 1 0,0 5 175,0 2 79,0 2 0,0 3 157,0 1 0,3-1-165,-1 1 1,1-1-314,-3 1 358,4-1 0,-2 1 62,4-1 243,-4-3 1,5 0-166,-1-3 196,1-1 0,2 2-21,-1-6 0,1 0-120,-1-3 1,3-2 63,1 3 0,-2-3-40,-4 0 1,1-1 14,-1 1 1,1 2-137,-2 0-59,3 5 1,-6-3 141,3 4 19,1 0 0,2 0-229,1 0 197,-1 4 1,4 0-117,-1 5 1,1-2 106,0-1 1,-2 1 59,4-5 0,-3 4 0,4-3 0,-5 0 0,10-3 0,-2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8.28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60 85 7979,'-5'-13'0,"-2"1"302,1 3 1,-1 1-102,2-1 1,-3 4 68,3-1-72,1 4 263,0-1-596,0 3-156,3 0 0,-2 3 87,3 3 0,0 1 146,0 2 1,2 2-8,1 1 0,4 2 15,-2-3 0,2 3-180,-1-3 1,1 1 78,-1-4 0,4 1 53,2-1 1,-1-2 62,-3-1 0,2-3 114,1 1 1,-1-2 72,5-1 1,-5-4-63,1-1 0,-1-4 242,-2-2 0,-2 1-83,-1-5 0,-3 2-35,1-1 1,-5-1-167,-1 4 0,-6-3-94,1 2 1,-7 1-196,1 3 1,-5 3-505,0 2 0,-5 2 745,1 1 0,-1-4 0,-1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8.695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119 43 8200,'-9'-8'805,"1"-1"-628,-1 1 0,1 2-65,-1 0 1,1 4-303,0 0 0,-1 1 198,1 1 0,-1 3-158,1 3 1,0 2 107,2 0 1,0 3-54,3 1 0,0 2 36,3-3 0,0 3-90,0-2 0,4 2-47,2-3 1,1 0 121,2-2 1,0 1-26,2-1 1,3 0 55,2-6 0,1 0 62,0-3 1,-1 0-73,-1 0 1,0-1 244,-4-2 1,0-2 48,-2-3 1,-2-1 79,-1 1 1,-2-2-236,-4-1 1,-1 2-130,-2-3 0,-6 3-94,-5 0 1,-2 5 159,-1 1 0,-2 2-562,-1 1 0,0 0 227,3 0 0,1 1 312,2 2 0,-2 1 0,3 5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9.20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85 7890,'0'9'-75,"0"-1"9,0 1 1,0-1 45,0 1 1,0-1 13,0 1 0,1-1 24,1 1 1,3-2-23,4-1 1,-1 1 134,1-5 0,3 0-91,2-5 0,-1-1 193,1-5 1,-3-2-68,0 0 1,-3-4 40,-2 0 1,1-1 7,-5-1 1,1 1-24,-3 2 0,-3-1-268,-3 4 0,-4 0 78,-2 2 1,1 4-610,2 3 1,-2 1 311,0 1 0,0 0-939,2 0 1234,1 3 0,-1 2 0,1 4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9.638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153 127 8120,'-8'-17'-121,"-3"4"-62,-1 2 1,1 1 190,2 2 1,1 3 3,0 2 0,-1 2 140,1 1 0,-1 0-125,1 0 0,0 4-70,2 2 1,0 1 31,3 2 0,-4 2-8,2 0 0,0 4-11,-1-4 0,4 3-93,0-3 0,1 3 22,1-2 1,0 0 76,0-1 0,3-4-22,-1 1 1,5-2-11,-1 0 1,4 0 167,1-3 0,2 0-87,-2-3 1,2-4 154,4-1 0,-3-6-34,0 0 1,-3-3 125,0 2 0,1-3-157,-1 1 0,0-2 108,-5-1 1,-3 3-57,-3 0 0,0 0-39,0-3 1,-3 3-85,-3 0 0,-5 3-88,-4 0 1,0 2-264,1 4 1,-1 1-29,4 4 1,0 0-253,2 0 1,1 1-13,-1 2 1,4-1 598,3 3 0,2 0 0,2 1 0,3 1 0,4-2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0.02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60 145 8120,'0'-9'0,"-1"1"-146,-2-1 1,2 3 33,-2 1 777,2 3-280,1-2-379,0 4 41,0 0-8,0 4 0,-3 1-121,1 3 1,-2 1 25,1-1 1,2 1-81,-2-1 1,2 1 44,1-1 0,0 0-356,0 1 485,0-1 0,4 0-15,2-2 1,2 0 15,4-3 1,-2 0-46,4-3 0,0-4 8,3-2 1,3-2-4,0-3 0,-1-3 42,-5-2 1,1 0 56,-4-1 1,-1 2-67,-4-4 0,-2 2 481,-4 3 0,-1-2-290,-2 1 0,-5 3-342,-6 1 1,-3 5-11,1 3 1,-2 2-328,-2 1 1,2 4 1,-2 2 1,2 5 158,1 3 1,1 2-58,2 1 1,2 3 351,3 0 0,1 0 0,-1-3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0.55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67 8136,'-8'-8'318,"-1"-1"0,4 4-471,-1-1 313,4 4-835,-6-2 539,8 4 1,-4 4-6,4 2 0,0 1 82,0 2 1,1 0-74,2 2 1,1-1 85,5 1 1,-1-1-78,1-2 0,2 0 8,0-3 0,2 2 64,-2-4 0,1 0 171,2 0 0,1-2-92,-3 2 1,3-6 208,-1-2 0,-1-3-5,1 0 0,-3-4 16,0 1 1,-3-4-4,-2 1 1,-2 1 96,-4-2 1,-1 5-318,-2-1 1,-3 1 98,-5 2 1,-2 3-788,-4 2 1,-3 3 373,0 3 0,-2 3 289,2 5 0,-4 6 0,3 5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0.99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128 43 8104,'-8'-8'0,"-1"-1"-136,1 1 0,-1 0-645,1 2 757,-1 3 0,1 3-21,-1 0 0,4 3 149,-1 3 1,3 2-107,-2 0 1,3 1-17,-1-1 0,2 2-26,1 1 1,1-2-6,2 3 0,1-2 20,5 1 1,2-4 13,0 1 1,5-2 14,-2 0 0,4-3-3,2-3 0,3 0 10,-3 0 0,-1-1-31,-2-1 0,0-3 206,0-4 0,-3 0-16,-3-2 0,-6 1 128,-2-1 0,-2-1-220,-1 0 0,-4 1-35,-1 3 1,-9 0-359,-3 2 0,-9 3 168,1 3 1,-6 1 141,0 1 0,1 4 9,-2 5 0,-2 3 0,-5 3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1.44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111 26 8119,'-4'-8'-712,"-1"2"498,-3 0 1,2 5 213,1-2 0,-1 2 124,-2 1 76,-1 0 0,1 4-219,-1 1 1,2 4 58,1 2 0,-1-2-98,4 3 1,-2 0 88,2-1 0,-3 3-236,4-2 1,-1 2 140,3-3 0,1 0-61,1-2 1,2-1-5,2 1 1,4-2 15,-1-1 0,1 1 74,-1-5 1,0 1 88,2-3 1,-1-1 110,1-1 0,-2 0-63,0-4 0,-1 0 135,1-2 0,-2-2 91,-1-1 0,-2 1 54,-4-4 0,0 3-171,0 0 0,0-1-22,0 0 0,-4 2-171,-2 4 0,-1 0-264,-2 3 1,-2 1-562,0 5 1,-3 2 810,2 3 0,-3 4 0,2 2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1.93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153 77 8022,'-8'-8'-204,"-1"3"1,1-3-358,0 3 0,-2 1 279,-1 1 1,1 2 281,-1 1 0,2 0 0,0 0 0,1 0 0,-1 0 0,2 4 0,1 2 0,-2 1 0,3 2 0,0-1 0,-1 1 0,5-1 151,-2 0 0,2 1 258,1-1 0,0 1-280,0-1 1,4 0-151,1-2 0,3 0 1,0-3 1,4 0 47,3-3 0,-2 0 126,1 0 1,-1-4-89,1-2 0,2-2 138,-2-3 0,0 0 68,0-3 1,-7 4-106,2-2 1,-4 0-30,1 1 0,-2-1-31,-4 0 1,0 3-314,0-2 1,-5 2-64,-3 3 0,-2 3-43,-4 3 0,-1 2 312,-5 3 0,-1 5 0,-5 7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2.49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77 9 8037,'-6'-3'-499,"0"0"1,4 1 486,-4 2 0,3 0-30,-2 0 0,2 3 91,-3 3 1,0 3-73,-2 2 0,2 2-86,1 4 0,0-3 46,-1 0 1,2 0-96,4 3 1,0-1 102,0-2 1,0 2 8,0-5 1,3 1-3,0-1 1,4-4-25,-2 2 0,4-7 250,2 1 1,-1-2-71,1-1 0,-1-1 45,2-2 1,-3-4-28,2-5 0,-4 0 364,-1 1 0,-2 1-151,2-5 1,-2 4 29,-4-3 0,0 4-264,0-2 1,-3 3-119,0 0 0,-6 2-446,0 1 1,-2 2 273,0 4 1,1 0-515,-1 0 1,1 4 75,2 2 623,-1 1 0,1 6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44.88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136 111 7936,'0'-12'0,"0"1"0,0-3 0,-3 4-240,0-1 0,-3 1 431,4 2 1,-4-1 1346,3 1-909,0 3 60,0-3-597,2 7-329,-3-2-351,4 3 466,0 3 1,0 2 74,0 4 1,0 3 12,0 2 0,3 0-67,-1 3 0,1-2-4,-3 5 0,0-1-72,0 1 0,0 0 73,0 3 1,0-1-63,0-3 0,0 0 51,0 4 0,0-1 42,0 0 0,-1-4-155,-1-4 0,1-2-12,-2 2 328,2-8 0,0 2 347,-2-8-59,2 0 0,-3-1 23,4-2 1,0 1-140,0-4 0,0 1 23,0-4 1,-3 4-88,1-1 0,-1 0-211,3-2 0,0-1 62,0 1 1,1-1-64,2-3 0,0 3 53,3-3 1,2 3-187,-3 1 0,3-1-20,0 1 1,4-1 123,-1 1 0,4 0-136,-1 2 0,2 0 90,1 3 1,0 0-147,0 3 0,0 0 56,0 0 0,-4 1-40,-2 2 1,-1 2 109,-2 3 1,0 2-30,-3 1 1,-1-2 161,-4 3 1,0-3-108,0 0 0,-2-1 184,-3 0 0,-2 1-51,-7-1 0,-4 1-176,-5-1 0,-5 0 100,-3-2 1,-6 0 34,-2-3-7,-3 0 0,-4-3 0,-1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0.21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102 382 8158,'5'-8'0,"-2"-1"0,-3 1-86,0-1 144,0 1 1,0-1 508,0 1-355,-3 3 0,-2-2-36,-4 1 1,1 2-133,0 1 1,-1 0 36,1 0 61,-5 0 1,4 7-490,-2 1 1,2 3 235,3 0 1,0 4-286,3-1 0,0 3 171,3-2 1,4-1-176,2-3 0,1 3 107,2-3 1,2 3-14,0-6 0,3 0 306,-2 1 0,2-5 0,-3 2 0,3-3 54,-2-3 1,0-4-112,-1-4 0,-1-5 615,1-1 0,-5-1-15,0-5 0,-3-2 186,3-4 0,-5-3-199,2 1 0,-2-1 190,-1 1 0,-1 1-102,-2 2 1,3 5-193,-3 0 1,1 6 150,-1 2-61,2 3-265,-3 7-33,4 2 1,0 9-947,0 3 0,3 5 177,0 0 0,4 3-110,-2 3 1,0 2 150,1 7 0,-4 1-276,4 4 1,-4 0-1041,1 0 1826,1 3 0,1 6 0,4 4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2.89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85 1 7350,'-9'0'180,"1"0"1,-1 2-274,1 1 1,-1 5 243,1 0 1,0 1-72,3 2 1,-2 2-246,4 1 0,-1 2 125,2 1 0,1-3-153,-2 1 1,6-2 14,2 1 0,3-2 78,0-3 0,4-2-16,-1-1 1,3-2-130,-3-4 1,4 0 266,0 0 1,0-1-84,-1-2 0,-2-2 273,-4-3 1,1-2 91,-1-1 0,0 1 82,-2-1 0,-3 2-58,-3 0 1,0 1 88,0-1 0,-3 1-111,-3-1 0,-3 1-80,-2-1 0,2 4-212,-3-1 1,0 3 142,1-2 0,-1 3-411,0-1 0,3 2-133,-2 1 1,4 0-346,1 0 0,4 0 319,-4 0 413,4 4 0,-2 0 0,4 5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3.31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52 7309,'0'8'-294,"0"-2"174,0-1 0,3 1-182,0 3 1,3-1 301,0 1 0,1-4 0,2 1 0,0-4-128,3 1 1,-2-3 60,4 0 1,-3-3 229,4-3 1,-5-1 164,1-2 1,-1 1 275,-2-1 0,-3 1-136,-2-1 0,-2-2 236,-1 0 1,-2 2-489,-4 3 0,-1 2 28,-7-2 1,3-1-874,-3 5 1,1-1 451,-1 3 0,-2 0 177,5 0 0,-4 4 0,2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46.2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6041,'4'0'-29,"0"0"1,0 0-1,0 0 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26.6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3867 8181,'-5'0'-1184,"-1"0"1076,4 0 223,-5 0 0,5 0 453,-4 0-226,4 0 265,-2 0-227,4 0 1374,0 0-1880,4 0-27,-3 0 52,3 0 215,-4 0 21,0 0-332,4 0 211,-3 0-153,2 0 258,-3 0 3,0 0 0,4 0 30,-3 0 28,3 0-71,-4 0 18,0 0-203,4 0 65,-4 0 0,5 0-38,-2 0 35,-2 0 0,4 0-3,-3 0 19,3 0 1,4 0-7,-1 0 0,-1 0 78,1 0 0,-1 0-71,4 0 0,-1-1 3,2-2 0,-2 2-41,4-1 1,-1-2-101,2 1 1,0-3 129,-4 4 1,4-5-13,-1 1 1,2 2 92,1-2 0,-3 1-49,0 0 1,0-3 8,0 2 0,1 2-29,-4-2 0,0 4 11,-2-1 0,-1-1 111,1 2 0,-1-5-99,1 1 0,-1 2 81,1-2 0,-1 0-75,1-2 1,-1-2-35,1-1 0,2 1 57,0-4 1,4 2 8,0-2 0,-2 4-47,1-1 0,-3-2 2,3 2 0,-2-1-78,2 0 0,-3 3 83,3-2 0,-3 1-100,0 2 0,-2-1 86,0 1 0,0-1-29,3 1 0,-3-3 6,2-1 0,0-2-8,0 3 0,-1-4-2,4 1 0,-2-2 1,2-1 0,0-3-5,3 0 1,1-3-1,2 4 0,-2-2 29,1 1 0,3 1-16,1-3 1,-3 0 18,0-1 1,-2 3-21,-1 3 1,1-3-51,2 0 1,-5-2 87,2 2 1,-2-1 3,2 1 1,-3 1-29,0-3 0,0 0 6,3-1 0,0-1-5,0 1 1,3-1-4,0-2 1,3 4 27,0-1 1,0 1-28,0-4 1,3 2-1,-3 1 1,3-1 0,-3 1 0,-1 1-7,0 0 1,-3 0-5,1-1 1,-1-1-4,1 1 0,-3 2 44,3-2 0,1 1-30,-1 0 0,0 0 36,-4 2 0,2-1-39,2-5 1,-2 1 1,2-1 1,-2 3 32,-1-3 0,1 3 2,1-6 0,-1 0-9,2 1 1,-5 0-15,-1 2 1,0-2 25,3 0 0,0-3-22,0 2 1,0 0 100,0 1 1,0 1-51,0-5 1,0 2-3,0-1 1,0-2-68,0 2 0,-3 1-94,0-1 1,2 0 35,1-3 0,2 0 78,-5 0 0,1 0-75,-1 0 0,2 0 47,-1 0 1,0 0-16,-1 0 1,2-2 54,-2-1 1,1-3 96,-1 4 1,1-1-80,-3 3 1,2 0 32,-3 0 0,3-2-66,-3 2 1,1-1 23,-4 4 0,1-2-36,-1-1 0,1 0 42,-1 0 0,1 3-75,-1 0 0,3 1 0,1-4 1,-1 6-141,-2-3 0,0 1 107,2 2 0,-1-4-15,1 1 1,-2 4 57,0 2 1,-3 1-18,-1-1 1,0-1 30,1 1 1,0 2-34,-3 1 1,1 2 140,-1-3 1,-2 3-23,5-2 1,-4 3-26,1-1 1,-1 5 4,1 1 0,-3 0 103,3-3 1,-2 1-325,-1 2 1,1-1 121,2 3 0,-2 1 343,2 3-246,-2-1 1,-1 3 11,0 1-92,0 3-14,0-2-113,0 4-4948,0 0 5095,3 4 0,2 1 0,4 3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4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77 7967,'0'-13'0,"0"-2"353,0 3 0,-3 1 1432,1 3-914,-1-1-42,3 4-1609,0 2 710,0 10 0,0 3 190,0 10 0,0 0 104,0 5 0,-1 0-532,-2 6 0,1 4-112,-4 4 0,4 0 61,-4 1 0,0-4-34,-2 4 0,0 0-116,3 2 0,-3-4-648,2-4 1157,3-4 0,-5-5 0,3 1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4.7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18 145 7989,'0'-21'229,"0"3"58,0-2 0,1 5-542,1 1 0,2 4-16,2-1 1,4 1 661,-1 2 1,2 2-170,0 0 1,0 4-156,3 0 0,3 1-91,3 1 0,-1 0-108,-2 0 0,0 3-68,0 3 1,-1 2 68,-2 0 1,-2 3-88,-7 1 1,2-1 73,-4-2 1,-1 2 255,-5 0 1,-7 1-93,-7 0 1,0-3 157,-6 2 1,0 2-29,-2-2 1,0 0-100,3-2 1,-2-2-435,4-1 1,2 1-45,3-1 427,7-2 0,0 0 0,4-4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5.9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9 110 7989,'0'-17'0,"0"1"399,0 2 0,0-1 612,0 4 1,0 0-431,0 2 0,-3 4 635,1-1 73,-1 4-448,3-2-1569,0 4 654,0 4 1,0 4-496,0 3 0,1 5 281,1 1 1,-1 1-35,2 4 0,-2 1 13,-1 2 1,3 1 4,0-1 1,0 1 76,-3-1 0,0 1 79,0-1 0,0 0-5,0-3 1,0-1 110,0-4 0,0-3-411,0 0 228,0-7 268,0 0 1,0-8-5,0-2 1,1-5 160,1-6 1,3-2-110,4-1 0,2 0-104,0 0 1,0 0 147,-6 0 1,2 4-95,-4 2 1,2 1 246,-2 2-552,4-1-123,-6 4 0,3 2 22,-1 3 1,-2 3 114,2 3 1,1 4 182,-1 2 0,3 3-64,0-1 1,-1 1-25,0-1 1,1 1 44,2-3 0,4 3 168,-1-1 0,1-2-104,0-1 1,-2-4 63,4-1 0,-3-5 38,3 2 1,-2-2-69,2-1 1,-3-4 177,3-1 0,-3-4-47,0-2 0,-2 1 75,0-4 0,-3 0 18,-1 0 1,-2-1-100,3 4 0,-4-3 90,0 2 1,-2 2 171,-2 4 1,0-1-18,-4 1 1,3 2-125,-2 2 0,-1 1-347,-3 1 0,1 0 103,-1 0 1,2 1-302,1 1 0,0 3 120,3 4 1,-1 0-40,1 2 0,2-1 64,-2 1 1,5 1 68,1 0 1,5 2-15,0-3 0,4 0 4,2-2 1,4 0-153,-1 3 1,6-6 124,0 3 1,1-7-115,2 1 1,-1-2 128,1-1 1,-5-4 139,-1-1 0,-6-3-87,-3 0 0,-1-4 139,-2 1 0,0-3 473,-3 3 1,-1-1-252,-4 4 0,0-1 71,0 1 1,-1 0 160,-2 3-443,3-3 1,-5 7-228,2-2-338,2 3 1,-4 3 369,3 3 1,1 2-26,-2 0 1,1 3-64,-1 1 0,2-1 69,-2-3 0,2 4 55,1-1 1,0 0-157,0-2 447,0-1 358,0 1 724,0-5-597,0 0-300,0-4 1,1-4-260,2-5 0,2 0 141,3-6 1,1 1-322,-1-3 0,4 3-86,-1 0 0,0 4-95,-2-2 1,2 3 7,0 1 1,2 3-187,-2 2 1,-2 2-89,3 1 0,-3 4 189,-1 1 0,1 7-16,-1 2 0,-2 2 63,0 1 1,-3 3-121,2-1 0,-3 0 84,1-5 1,-2 2 139,-1-5 0,3 0 160,0-2 1,0-2-76,0-1 126,-2-2 0,6-5 55,-5-2 0,4-2 229,-3-3 0,3-2-185,-4-1 1,4 1 72,-3-5 1,3 5-35,-4-1 0,1 0 311,-3 0 1,1 3 282,2-1 56,-2 1-413,3 3-405,-4 0-130,0 1-320,0 4 0,0 1 122,0 2 1,0 2 103,0 3 1,0 2 71,0 1 1,3-1 13,-1 1 0,5-2-96,-1 0 1,1-1 38,2 1 0,-1-1 30,1 1 0,-1-5 173,1-1 0,2-2-77,0-1 1,3-1 177,-2-2 0,-1-2-78,-3-7 0,-2 2 97,0-4 1,-4 3 169,0-4 1,-1 4 220,-1-3 0,-1 4-181,-1-2 0,-6 3 45,-3 0 1,-3 5-790,2 1 1,-3 2 255,1 1 1,-2 2-955,-1 4 0,3 0 140,0 8 928,3 0 0,-1 3 0,4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7.4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84 8020,'0'-8'0,"-3"-1"795,0 1-597,-3 0 1,5 2 997,-2 0-813,2 4 1,1-1-929,0 6 0,0 2 230,0 4 0,-3 2 250,0 0 1,-2 3 46,2-2 0,-1 3 6,1-1 1,1-2-73,-3-1 1,3 2 63,-1-2 98,2 0 1,0-3 379,-2-3 847,2-1-1046,-2-4 0,5-6-87,1-3 1,4-5-150,-1 0 1,1-2 93,2-1 0,2 0-188,0 0 0,0 1-36,-2 2 1,-1-1-113,1 3 1,-2 1-89,-1 3 0,2 3-279,-3 2 1,0 2 124,1 1 1,-2 2 128,2 4 1,1 0 159,-5 8 0,4-2-66,-3 2 0,4-1 109,-2 1 0,-1 1 0,-1-3 1,1-1 133,-2-3 1,4-2 99,-3 0 1,1-5 299,-2 2 1,0-2 177,4-1 1,-4-1-299,1-2 1,0-1-11,0-5 1,3 1-52,-3-1 0,2 0-175,-2-2 1,3 3 127,-3-3 0,3 6-252,0-3 1,-1 2-107,0 0 0,-2 2-87,3 1 1,-1 2 1,4-2 0,-3 2 79,-1 1 1,1 4 66,2 1 0,1 3 46,-1 0 1,0 2-142,-2 1 0,1-1 59,-1 1 0,0-2-131,0 0 1,1-4 184,-5 1 0,5-3 0,-1 3 0,-2-5 530,2 2-340,0-2 1,2-2 250,1-2 1,-4-1-145,1-5 1,-1 1 64,0-1 1,2 1-19,-4-1 0,1 1 2,-2-1 0,0 2-122,4 1 0,-4-1-5,1 1 0,-2 2-221,2 1 1,-2 2 30,2-2-643,-2 2 324,-1-3 159,0 4 161,0 4 0,0-2 31,0 3 1,0-2 39,0 3-1,4-4 0,-2 4-3,3-3 0,-3 1 23,1-1 0,-1-2-4,1 1 1,-1-1-20,3-1 202,-3 0 0,3 0-71,-2 0 1,-1 0 209,3 0-236,-3 0 0,3-3 62,-2-3 0,-2 1 43,1 0 0,-1-1 553,-1-2-533,0-1 0,-1 1-61,-1 3 0,0-2-440,-4 4 1,0 1 172,-2 2 0,-1 0-243,1 0 1,-1 1 160,1 1 0,0 4-3,3 5 1,-2 0-65,4 3 0,1-3-47,2 3 0,0-1-43,0 2 0,4 1 123,5-2 1,0-2-12,5-1 0,3-1 81,3-2 1,1-3-16,-1-2 0,0-2 60,3-1 0,0-4 177,-3-2 1,0-1 29,-3-2 1,-4-3-110,-1-2 0,-1-1 686,-3 1 1,2-1-314,-7 3 0,2-2 271,-2 3 0,0-3 295,-3 2-52,0 1-506,0 3-569,0-1-211,0 4 0,0 3 307,0 4 0,0 3-466,0 4 0,0 0 238,0 2 1,0 2-27,0 1 0,-1 1-7,-2-4 1,2 3 350,-2-2 0,2-1 13,1-3 0,0 1 188,0-1 1036,0-3-658,0 3-343,0-8 1,0 0-63,0-5 1,1-4-107,2-2 1,2 2 8,3-3 1,0 0-116,-2 1 0,1-1 86,-1 4 0,0-1-175,0 1 0,2 0-353,-3 3 1,2 0 237,-2 2 1,3 2-30,-2-2 0,1 6 41,2 3 0,-1 2-110,1 4 1,-4-3 75,1 2 1,-1 2 92,0-2 0,3 1 34,-3 0 0,2-3 173,-1 2 0,1-4 11,-1-1 0,1-4-95,2 4 1,-1-4 134,1 1 0,0-6-94,3-3 0,-3-1 68,2-2 0,2-2-79,-2 0 0,0-2 415,-2 2 1,2 1-51,0-4 0,0 3 507,-6 0-90,3 2 169,-7 0-736,3 4 1,-5 2-271,-2 3 0,0 0-36,-6 3 0,3 2-33,-5 4 1,1-1-92,2 0 1,2 2 61,0 1 0,2-1-280,-2 1 156,-2-2 0,5 0-66,-3-1-49,2 1 133,4-1 496,0-3 1,1-1-57,2-4 0,2-1-48,3-2 1,1-2 12,-1-3 0,1-1 255,-1 1 0,-2-2 210,-1-1 1,1 2-195,3-3 0,-4 4-89,1 2 0,-3-1-43,2 1 0,-2 1-534,3 0 0,-3 3 1,2-1 0,-2 3-184,3 3 1,-1 0 274,0 5 0,2 0-99,-4 6 0,2-3-472,-2 3 0,4-1-25,-2 2 779,3 1 0,0-3 0,1 4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7.0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212 321 8034,'-3'-11'0,"-3"0"0,-1 0-26,2 2 1,-6 2-28,3 1 0,-3-1 460,3 4 0,0 1-87,-1 2 0,-2 0-408,-1 0 1,-3 3 111,1 3 1,1 2-105,-1 0 0,3 3 84,-4 1 1,5 2-72,-1-3 1,5 4 31,3-1 0,2 0-167,1 0 0,0-4 134,0 1 0,7 2 14,1-2 0,4 0-129,-1-2 1,1-5 129,2-1 1,2 1 65,-1-1 0,0 0-11,-1-3 1,2-1 117,-2-2 0,-2-2-94,-1-3 0,2-4 113,-2 1 1,-1-5 240,-4-1 1,2-1-131,-3-4 0,-1 2 139,-1-3 1,1 1-69,-2-4 1,1 0 84,-3-3 1,-3 4-38,1 0 1,-2 0-11,1 5 0,-1-2-74,-1 2 0,0 1-55,2 5 0,2 2-201,-2 3 0,2 4 201,1-1-562,0 4 1,0-1 218,0 6 0,1 2-465,2 3 0,-1 2 210,4 1 0,-4 2 41,0 4 1,0 4 92,1 1 1,-2 0-13,2 1 1,-2-1-167,-1 4 1,0 0 49,0 2 1,0-1-65,0 1 0,0-2 73,0 0 0,0 2-120,0 0 1,0-2 472,0-4 0,-4 1 0,-1 3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7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16 8090,'-4'-5'44,"-4"-2"1,3 6 216,-3-2 1,2 3-221,1 3 1,-2 2-11,-4 3 0,0 4-35,-3 3 1,3 2 28,-3 2 0,3-1 3,0 2 1,-1 1-650,0-1 0,4-1 267,2-2 1,4-1 353,-4-2 0,0 2 0,-2-2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0.49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221 18 8103,'-8'-3'-73,"-1"0"0,1-3-119,-1 3 0,-2 1 342,0 2 1,-3 4-89,2 5 0,-3 2-153,1 3 1,-1 2-86,1-2 0,-1 5-17,4 1 0,-4 0-237,4-3 1,3-3 429,2 0 0,0 0 0,-2 3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7.4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8090,'-1'-8'118,"-2"3"1,2-3 224,-1 3-250,1 1 194,1 0 49,0 4 0,1 0-479,1 0 0,3 4 62,4 2 1,0 2-132,2 3 0,2 0 85,1 3 0,2 0-826,-2 3 953,2 4 0,1 0 0,0 5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7.8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18 8008,'-4'-4'-230,"-4"3"-448,7-7 660,-3 7 1,9-2 322,4 3 0,7 3-30,6-1 0,6 2-186,4-1 1,8-2-123,5 2 1,8-2 58,4-1 0,1 2-190,1 1 1,0 0 18,-3-3 0,0 0-104,-8 0 1,-2 0 67,-12 0 1,0-3 96,-9 0 1,1 0 145,-9 0 0,-2 2-138,-7-2-119,-3-2 61,-1 4 1190,-4-2-876,0 3 0,-1 0-337,-2 0 1,1 0 156,-3 0 0,-1 3 0,-3 2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8.7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213 281 7967,'-9'-9'142,"1"1"0,2-1 81,0 1 1,1 2-99,-4 1 0,1 0 56,-1-1 1,1 0-161,-1 3 1,1 0-134,-1 3 0,-2 0 110,0 0 1,-2 1 15,2 2 1,2 1 95,-3 5 1,3-1-202,1 1 1,-1 0-1,1 3 0,3-3-83,2 2 0,-1 0 86,1 0 1,1-2 56,2 3 1,1-3 37,1 0 0,0 1-18,4-1 0,0 1 105,2-4 1,2-2-93,1 2 1,-2-4 98,3 1 0,0-2-76,-1-1 1,1 0 141,0 0 0,-3-4-18,2-2 0,2-1-21,-2-2 1,3-3 69,-3-2 0,2-2-71,-2-1 0,-2-1 104,3-2 1,-2-2-114,1-3 0,-2 0 174,-1 3 1,0-2-39,-5 4 0,-1-2 232,-2 2 0,0 1-73,0 5 0,0-1-148,0 4 1,-2-1-126,-1 4 0,-1 3 307,1 2-684,2-1 240,-2 3 0,2-3-1691,-2 4 891,2 4 505,-3 0 0,4 5 14,0-1 1,0 4 70,0-1 1,0 4 143,0-1 0,0 2-78,0 1 0,0 0 148,0 0 1,0 1-21,0 2 0,0 1 18,0 1 1,0 2-40,0-4 0,0 3-201,0 0 1,0-3 54,0 0 0,3-2 31,0-1 0,2-3-204,-2 0 1,3-3 71,-3 0 1,3-4-15,0-2 0,-1 0-185,0 1-288,1-3 239,2-3 529,1 0 0,3-3 0,1-2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9.1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94 8181,'0'-9'535,"-3"1"-659,1-1 0,-4 1-1,3-1 1140,-3 1 0,2-1-416,-2 1 1,1 0-204,3 3 1,1 0 193,-2 2-102,2 2-423,1-3-423,0 4-573,0 0 767,0 4 1,0 1 66,0 3 0,0 4-62,0-1 0,-1 4 166,-2-1 0,2 5-132,-2 1 0,0 2 158,0-2 1,0 3-110,3-4 0,0 5-144,0-1 0,0-3 235,0 0 1,4-1-43,1 1 0,3-5-643,0 2 1,1-3 275,-1 0 0,2-4 39,1-5 0,-1-3 70,5 1 0,-4-2-40,3-1 0,-1-4 147,1-2 0,2-5 178,-2-3 0,-1 2 0,-1-8 0,-4 2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9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0 7967,'-8'0'33,"2"0"140,0 0 0,3 0-109,-2 0 164,3 0-368,-2 0 110,4 0 0,4 3 26,2 0 1,3 4-18,5-2 1,2-1 90,10-1 0,-2-1-842,7 1 772,0-2 0,7 2 0,1-3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39.8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43 8094,'0'-4'1064,"-1"-3"-615,-2 4 0,2-1-474,-1 2 176,1 1-222,1-3 1,1 1 65,1 0 1,3 0-554,4 3 1,3-1 43,2-1 1,5 1-673,1-2 1186,3 2 0,-1 1 0,3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0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8476,'9'0'-76,"3"0"1,2 0-508,6 0 0,5 0 583,6 3 0,6-2 0,2 3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247 69 7933,'-9'-9'121,"1"1"55,-1-1 0,1 1-69,-1-1 0,1 4 140,-1-1 0,2 3 392,1-3-656,-2 5 1,4-3 121,-5 4 1,4 4-231,-1 1 0,3 3 106,-3 0 1,1 2-9,-4 1 0,1 2-10,-1 4 1,1 3 39,-1 0 0,1 3 34,-1 0 0,1 5 9,0 3 1,0 2-22,2 1 1,0 0 27,3 0 1,0 3-105,3-1 1,0 1 94,0-3 1,0 0-211,0 0 1,3-1 113,0-2 1,2-2-188,-2-3 1,0-2-28,-3-1 1,0-3 3,0-3 1,0-3-158,0-3 1,-4-2 83,-1 0 0,-1-4 335,-3-3 0,3-1 0,-6-1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0.9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7933,'0'-8'62,"0"-1"0,0 1 171,0-1 1,0 1-248,0-1 0,3 2-42,3 1 1,2 1-108,0 2 0,1 2 85,3-1 0,2 1 141,6 1 0,1 0-276,5 0 1,3 3 92,2-1 1,2 4-484,1-3 603,4 0 0,0 0 0,5 2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1.2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26 7998,'-3'-4'782,"2"-4"1,-6 6-309,4-3-495,0 3 247,0-2-568,2 4 316,-7 0 1,6 5 134,-3 3 1,2 4 130,-3 5 1,3 1 127,-2 2-1076,3-2 537,-2 6 1,1-3 35,0 2 56,0 1 1,4 0-199,2 1-216,2 3 326,3-7 1,4 1-341,-1-2 1,4-2 206,-1-1 1,2-4 299,1-2 0,0-2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0.67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60 8103,'-5'-14'489,"-1"0"0,3 3 488,-3 0-387,5 5-585,-3 3 0,5 4-309,2 1 1,1 3 161,5 4 0,3 4 163,2 4 0,3 0-321,3 3 1,2 1 175,3 2 1,0-1 123,1 0 0,-1 1 0,1 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1.5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17 7998,'0'-5'380,"0"1"442,0 1-448,0 2-731,0-3 365,0 4 121,0 0 0,-4 1-203,-1 2 1,-3 2 63,0 3 1,-1 3-77,1 1 1,-2 0 63,-1-1 0,1 2-303,-1 1 0,-1 1 38,1-4 1,-1 1-52,4 0 0,-1-3 38,1 2 1,-1-1 105,1-2 0,3-2 194,2 0 0,-1-5 0,-1 3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1.7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43 7998,'-8'-4'0,"2"0"0,1-5 0,0 3 405,-1 1 1,2 2 433,4-3-223,0 4-849,0-1 230,0 3 1,4 0-61,2 0 0,1 1 58,2 1 1,-1 3 19,1 4 0,2-1 77,0 1 0,4-1-440,-4 0 1,1 2 43,-1 1 1,-1-1-68,1 1 1,1 2 169,0 1 1,0-1 65,-1 2 135,-1-5 0,6 6 0,-3-3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2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9 8339,'0'-5'341,"0"2"0,-1 3 274,-1 0-724,1 0 0,-7 1 115,2 1 1,-1 6-385,-2 3 0,0 4 177,-2-1 1,0 5 200,-3 1 0,-4 4 0,-3-3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3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77 7946,'0'-8'89,"0"-1"409,0 1-135,0-1 0,0 1-95,0-1 1,0 4 95,0-1 0,-3 3 270,0-3-78,0 5-408,3-3 178,0 4-856,-3 0 478,2 0 1,-3 1-107,4 2 1,0 1 60,0 5 1,0-1 76,0 1 0,0 2-82,0 0 1,0 4 46,0 0 0,0 1-78,0 1 0,0 0 97,0-1 0,0 1 0,0 0 1,0 0 42,0 0 0,3 0-174,0 0 1,3-1-44,0-2 1,1 0-109,2-3 1,0-3 44,3 1 1,-2-2 160,4-4 0,0 0-291,3-3 0,0-1 101,0-2 0,0-2-64,0-7 1,-3 2 365,0-4 0,0 0 0,3-3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3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 7327,'-5'-3'-282,"-1"0"311,4 1 709,-2 2-763,4 0 40,0 0 0,4 0-112,2 0 0,5 0 84,3 0 1,3 0-369,3 0 0,2 0 381,3 0 0,4 0 0,1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3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26 8029,'0'-6'609,"0"0"1,0 4 810,0-4-505,0 4-235,0-2-192,0 4-10,0 0 0,4 1-208,2 2 0,4 2-96,2 3 1,2 2-152,-3 1 0,3 3-22,-3 6 0,5 0-341,-2 5 1,-2 0-285,-1 6 1,-2 3 345,-4 6 0,-1 2-331,-4 4 0,-7-2 5,-5 4 604,-10-4 0,-5 2 0,-7-3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5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60 102 7933,'0'-12'-216,"2"2"217,1-4 0,0 3 120,-3 0 132,0-2 371,0 3 47,0-2-470,0 7 1,-1 2-164,-2 3 176,2 0-676,-2 0 0,3 0 259,0 3 1,1 3 183,1 5 1,2 2 79,2 4 0,1 4-112,-1 2 1,-1 6 116,0 5 0,-2 4-103,3 4 0,-4 4 19,1 2 0,-2 8 39,-1 6 0,-1 2 7,-2 7 0,-2-3-41,-3 0 0,-1 5-45,1 3 1,2-3-107,0 0 0,2-2 142,-2 0 18,-2-3 0,4 10-5,-5-5 0,4 2-14,-1-5-797,4-1 907,-6 6 0,5-2-87,-3-2-141,2-3 147,4-12 1,0-1-36,0-4 35,0-4 0,3-9 74,0-1 0,3-3-67,-4-3 0,4-3 282,-3-5-282,4-2 505,-7-4 0,7-1-636,-4-2 114,3-2 8,-5-4 35,7-3-205,-7 3 0,5-6 63,-3 3 0,4 0-38,-1 1 1,-2 1 111,2-1 1,-3-1-91,2 0 139,-3-3-123,6 6 120,-7-7 13,6 2 99,-2-3 0,4 0-112,-1 0 0,3 0 13,1 0 0,3 0-105,-1 0 1,3-2 83,3-1 1,2 0 158,6 3 1,3-3-102,3 0 1,4-1-40,5 2 1,6 1-6,4-2 0,8 2-23,2 1 1,5 0-92,5 0 0,7-1 130,8-2 1,1 2-428,2-2 1,4 0 404,-43 1 0,0 1 0,3-2 0,0-1-72,1 1 0,1 1 0,1-2 0,1 0 54,-2 0 1,2-1 0,2 1 0,2 0-30,0 0 1,1 0 0,3-1 0,1 1 39,-2 0 0,1 0 0,0-1 1,0 1-258,-2 0 0,0 0 0,2-1 0,0 1 260,2 0 1,1 0-1,1-1 1,1 0 41,-3 0 0,1-1 1,-1 1-1,-1 0-19,-3 0 1,0-1 0,1 1 0,-1 0-25,1-1 1,1 1 0,1 0 0,-1 0-163,-3-1 0,-1 1 0,0 0 0,-2 1 171,-4 1 0,-1 1 0,0-2 0,-1 1-53,0 2 1,0-1 0,-2-1-1,-1 1-38,47-1 1,-9-3-127,-8 3 1,-4-2-19,-2 2 1,-8-4 382,-6 2 0,-10-2-354,-9 1 1,-9 0 535,-5 3 0,-8 0-597,-4 3 541,-7 0 1,-14-3-296,-7 0 0,-8-3 0,-3 1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6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77 289 8002,'-9'-4'-600,"1"3"0,0-6 213,-1 4 0,1-2 412,-1 2 0,2-4-42,1 2 272,2 1 1,1-4 245,0 3 33,1 1-426,2 0-13,0 0 19,0 3-172,3-2 0,2 3 103,4 0 0,0 1-28,2 1 1,3-1 5,2 2 1,1 1-11,0-1 1,4 3-21,2 0 1,4-1-98,1 0 1,4-2-46,-1 3 0,9-1 94,2 0 0,7-1-57,2-4 0,5 3 74,6 0-13,6 0-704,-3-3 713,9-4 77,-5 3 0,12-7-6,4 3 0,0 0-255,2-1 1,3 2 411,0-2 1,5-2-100,4 3 0,-3-2-63,-46 4 0,1 0 0,0 0 1,-1-1-40,2 1 1,1 0 0,-1 0 0,1-1 41,4 0 1,-1-1 0,-1 1 0,0 0-38,3-1 0,0 1 1,-2 0-1,1 0 8,-1-1 1,1 1-1,1 1 1,1 1-9,3-1 0,0 0 1,-3 0-1,0 0-189,2-1 1,-1 0 0,0 0 0,-1 0 196,2 1 0,0 1 1,0-2-1,1 1-38,2 2 0,-1-1 0,-3-1 0,0 1 40,-2 0 0,0 1 0,-1-1 0,1 0-35,-2 0 1,1 1 0,1 1-1,0-1-114,-2 0 1,1-1 0,-2 1 0,-1 1 150,-1-2 0,-1 1 1,-1 0-1,0 0-14,0-2 1,0 0 0,0 1-1,0-1 117,0 1 0,0-1 1,44-5-29,-2 3 1,-2 0-42,-1-1 1,-1 1 174,-5-4 1,-3 3-175,-1 1 0,-4 3-62,-3-1 1,-1-1 241,-4 1 1,-7 1-261,-2 2 0,-9-1 443,-2-2 0,-3 2-410,-3-2 1,-6 2 384,-2 1 0,-6 0-236,0 0 1,-5 0 149,-3 0 1,-3 0-261,-3 0 0,1 0 339,-4 0-319,1 0 1,-7 0 286,1 0-162,-4 0-14,2 0-118,-4 0-829,0 0 675,0 4 0,0-2 39,0 3 0,0 2 318,0 4 1,-1 0-187,-2 3 1,2 0-200,-2 3 130,2 0 0,-2 3-148,0 0 164,1 3 1,2-1 0,0 3 0,0 2-1,0 1 1,0-1 142,0 4 1,0 0-122,0 3 1,0 3 143,0 0 1,0 3-74,0 0 0,0 4-28,0 1 0,0 1 45,0-4 1,0 3 21,0 0 0,0 6 51,0-3 1,0 1-103,0-3 0,0 1-100,0 4 1,0 2 88,0 1 1,1 3-90,1-4 1,-1 1 33,2-3 0,-2 2-21,-1-2 0,0 0-18,0-5 1,0-1-16,0-3 0,-4 2 136,-1-1 1,-6 0-84,0-6 0,-4 1 51,1-2 1,-2-1-41,-1 2 1,-1-6 99,-2-3 0,1-1-107,-3-2 0,2-3-6,-3-2 1,1-2-24,-4-1 1,-3-1-6,-2 1 0,-3-2-125,-3-1 1,-6-1 94,-8 1 1,-6 1-381,-8-4 0,2 2 161,-7-2 1,-1 2-507,-5 4 1,-2 0 264,-1 0 0,5 3 500,-3 0 0,1 2 0,0 0 0,3 2 0,4 4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49.2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77 103 8181,'-3'-15'333,"0"1"0,-4 1-39,2-1 1,0 2 97,-1 3 0,4 4-88,-4-1 0,4 3 151,-1-3-310,-1 5-325,3-3 1,-3 8-57,4 1 1,0 4 158,0 2 0,-1 3 4,-2 6 0,1 2 59,-3 3 1,3-1-166,-1 1 0,-1-1 34,1 4 1,0-2 15,3 0 0,0 0-7,0 2 1,0-2-108,0-1 0,4-3 110,2-5 1,2-1-20,4-2 1,0-3 183,2-5 0,2-2-91,-2-4 0,1-5 259,-1-3 0,2-6-73,-1-5 1,-2-3 27,1-4 1,-5-2 94,0 0 1,-1-4 104,-2 1 1,-2 2 188,-2 0 0,-2 3-155,-2 1 0,-4 0-428,-5 2 0,0 4 69,-3 4 1,4 4-293,-1 6 0,1 1 158,2 4 1,2 1-543,0 2 1,3 2-24,-2 6 0,3 5 669,-1 4 0,-2 4 0,1-2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0.2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0 476 8055,'4'-9'396,"-3"1"-494,2-1 1,0 1-363,0-1 0,1-2 1066,-1 0 0,2-4-196,3 1 0,0-2-1,1-1 1,-1-1-199,-3-2 0,3 2 66,-3-2 1,0 2-104,1 1 0,-4 3 128,0 0 0,-1 4-142,-1-2 1,-3 6-173,-3 0 0,1 4-53,0-1 1,-1 3 75,-3 0 1,1 0-557,-1 3 1,2 2 265,1 4 1,2 2-290,1 0 1,2 1 164,-2 0 1,3-2 87,3 4 1,2-3 135,3 0 1,1-2 26,3 0 1,1-2 71,4-1 0,0 1-99,0-5 0,0 2 151,0-1 1,0-2-40,0 2 1,-3-2 175,0-1 0,-4-3 269,2 0-100,-3-4 0,-4 6 159,-2-5-303,-2 4-364,-1-2 242,0 4 1,0 0-18,3 0 1,-1 3 39,4 0 1,-3 3-155,2 0 1,1 2 15,2 0 1,5 1 20,1-1 0,2 3-141,1 1 1,1-1 117,1-2 1,0-4-66,4 1 0,-1-4 89,0 1 1,2-3 59,-4 0 0,-1 0-66,-2-3 0,-1-3 108,-2-5 1,2 1 108,-5-1 0,-3-1 213,-2 0 1,-4-2 259,1 3 1,-2-3-275,-1 3 0,-4 0 172,-2 6 1,-1-3-63,-2 2 0,-3 3-447,-2 0-1,-2 2 109,-1 1 1,0 0-50,0 0 0,0 4-127,0 1 0,1 3-256,2 0 0,-1 2-131,3 1 0,2-1 227,4 4 0,3-3-87,3 0 0,1 1 41,1 0 1,4-1 154,5-2 1,0-2-21,3-1 1,3-3 209,3-3 1,2 0 19,-2 0 0,0-6 46,-3-3 0,-1-5 240,-2 0 1,1-3-142,-4-3 0,1 2 393,-4-5 0,1 2-205,-1-4 0,-3 1 45,-2-4 0,-2 2-57,-1 0 0,0 1-19,0-1 1,0 5-71,0 5 1,-4 0-24,-2 4 1,1 1 72,0 2 0,2 5 178,-3 1-1084,4 2 1,-1 2 409,3 2 1,-1 2-757,-2 7 0,2-2 427,-2 4 0,-1 4 72,1 5 0,1-2 6,2 2 1,0-3-62,0 2 1,0-2 150,0 3 1,0-2 58,0 2 1,0 1 49,0-5 1,1 2 17,1-1 0,3-5-52,4 2 0,-1-6-25,1 1 0,-1-6 177,1 0 1,2-4 30,0 1 1,4-3 134,-1-3 0,0-3 128,0-5 1,-3 1-136,3-1 0,-3-1 63,0 0 1,-5 1 138,0 3 759,-4-1-681,2 1 0,-4 2 586,0 0-639,0 5-488,0-3 1,-1 4-731,-2 0 738,2 4 1,-6 0-44,5 5 0,-1-1 62,3 1 0,0-1-442,0 1 0,0-1-119,0 1 701,4-1 0,4 1 0,5-1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1.03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196 51 8099,'-14'-11'0,"0"-1"0,-4 2 672,4 4 0,-2 0-191,-1 3 0,-2 0-331,2 3 1,-2 0 225,5 0-501,2 4 1,0 1-101,7 3 1,1 1-86,4-1 0,4 2 142,1 1 1,4-1-50,2 4 1,2-3-23,4 0 0,0 1 30,0 0 1,0 2-83,0-3 1,-3 0 102,0-2 0,-3-1-104,0 1 0,-2 2 210,-4 0 1,-1 1 7,-4-4 0,-1-2 2,-2-1 0,-5 0 173,-6 1 1,-5-2 46,-1-4 0,-1 0-158,1 0 1,4-1 9,-1-2 0,0-2 0,3-3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0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43 8055,'-4'-8'0,"2"0"317,-4 2 0,3-1 224,-2 1-180,3 2-100,-2 1 0,4 4-1989,0 1 1728,0 7 0,4 0 0,1 4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0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68 8141,'-9'-12'0,"2"5"340,1-1 1,-1 4 198,5-2 287,-1 5-1336,3-3 0,1 8 148,2 1 0,-2 6 253,5 0 1,-3 1 8,3-1 1,-4 0 29,4 3 0,-4-3-31,1 3 1,-2-3 39,-1 0 63,4-2 372,-4 0 532,4-1 0,-4-4-441,0-4 1,3-4-178,0-4 1,1-4-33,-2-2 0,2-2-184,2-1 0,1 0 154,-1 0 1,-1 3-431,0-1 1,0 5-85,1-1 1,0 1-849,-3 2 137,4 3 686,-2 1 1,3 8-8,1 2 1,-4 2 104,1 4 0,-3 1-81,2 4 1,1 0 31,2 0 0,1-1 15,-1-2 0,2-1 249,1-2 0,-1-2 0,5-1 0,-1 1 0,6-8 0,2 2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1.9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94 179 8141,'4'-14'0,"-1"3"0,-2 2 26,-1 0 1,0 1 192,0-1 1,0 1 485,0-1-345,0 1-272,0-1 0,-1 5-69,-2 1 68,-1 2 1,-5 5-294,1 1 0,-4 3 20,1 0 1,0 2-137,2 1 1,4-1 69,-1 4 1,1-3-19,-1 0 0,0 1 65,3 0 1,0-1 85,3-2 1,0-1 155,0 0 0,4-2-128,2 0 1,1-4 83,2 0 1,-1-1-16,1-1 0,0 0 142,2 0 1,-1-3 151,1-3 1,-1 1-85,-2 0 0,-2-1 168,-1-2 1,-2-1-71,3 1 0,-4-1-33,1 1 1,-3-1-102,0 1 0,0 2 215,0 0 25,0 1-412,0-4-395,0 4-504,0 2 223,0 3 212,0 0 501,0 3 0,3-1-128,0 4 0,1-3 127,-1 2 0,-1-2-113,3 3 0,-2-3 111,3 2 0,-3-3 42,2 1 1,1-2 78,2-1 0,1 0 27,-1 0 0,1 0-149,-1 0 1,4-4 229,-1-1 0,1-3-66,-1 0 0,-1-1 198,1 1 1,1-4-78,0 1 0,-4-1 57,-2 1 1,-1 1 30,0-1 0,-1 1 9,-4 2 1,0-1-286,0 1 0,-1 2 441,-2 1-879,-2 3 0,-3-5 248,0 4 0,-1 1-642,1 2 1,2 0 219,0 3 1,4-1-9,0 4 1,1-1 239,1 4 1,0-1 12,0 1 1,2-1 66,1 1 0,4-3-62,-1-1 1,4 1 220,1 2 1,1-2-94,0 0 0,-2-5 217,4 2 1,-3-2 34,0-1 1,1 0 35,-1 0-176,5 0 0,-7 0 118,2 0 1,-2-1-73,-4-2-39,3 3-133,-3-4 1,0 4 111,1 0-150,-4 4 106,2 0-117,-4 5 173,0-1 14,3 1 1,-1-2 30,4-1 1,-3 0 148,2-3 0,-2 0-76,3-3 0,-3 3-64,2 0 1,-2 0 231,3-3-219,0 0 1,1-4 159,-1-2 0,0 1-46,-3 0 0,3 2 56,-3-3 0,0 4-165,0-4 0,-2 3-132,2-3-340,-2 5 212,-1-3-663,0 4 346,4 0 247,-3 0 0,3 1 52,-1 2 1,-1-2 75,4 5 1,-3-3 142,2 3 0,1-4-66,2 4 1,1-4 408,-1 1 0,5-2-158,1-1 0,-2 0-68,-1 0 0,-1 0-88,-2 0 1,1-1 1037,-1-2-627,1-2 0,-2-3 70,-1-1 0,-2 1 78,-4-1 0,0 1-147,0-1 1,0 4 94,0-1-23,0 4-467,0-5 204,0 6-1295,0-3 753,-4 8 0,3 1 92,-2 7 1,1-2 26,-1 4 1,1 0 35,-3 3 0,0 1-129,-1 2 0,-1 0-79,1 5 0,-1 0 206,-2 6 0,3 0 349,1 3 1,-1 1 331,-2 1 0,-1 2-120,1 2 1,0-4-1367,3-5 0,-3 0 538,2-3 1,-1-8 267,-2-1 1,1-7 449,-1-4 0,-2 0-182,0-5 0,-3-2 378,2-3 1,-3-3-259,1-4 0,1 0 151,-1-2 0,6 0 26,0-3 1,5 0 127,0-3 1,2-1-363,1-2 0,5 0-371,3-3 1,6 0-889,5 3 1,7-6 573,5 4 0,9-4-1977,6 6 2470,3 1 0,5 2 0,2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4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220 365 8072,'-5'-13'0,"-2"-2"115,1 3 1,-1 0 125,-2 1 0,1 2 403,-1 1 0,1 0-502,-1 5 0,0 0 71,-2 0 1,0 2-348,-3-2 0,3 3 104,-3 3 1,1 2-96,-2 7 1,0-2 71,4 4 0,1-2-82,4 2 1,1-3 88,2 3 0,2-1-235,-1 1 1,2 2-64,2-5 0,3 0 172,4-2 1,0-1 188,2 1 0,0-5-133,3-1 0,0-2 245,3-1 0,0-4-119,0-1 1,0-6 321,0 0 0,0-4-54,0 1 1,-4-5 79,-2-1 0,-1-3-12,-2 0 1,0-5 120,-3-3 1,2 1 45,-4 2 0,-1 2-73,-5 0 1,1 1-160,-4-1 1,3 8 186,-2 1-129,3 5 128,-6 4-1283,7 4 0,-2 8 429,3 1 1,0 6 118,0 0 0,0 7-10,0-1 0,1 6 17,1-1 0,-1 3-189,2 0 1,-2 1 79,-1-1 0,0 1-140,0-1 1,0 0 129,0 1 1,3-5 164,0-1 1,3-6 23,0-2 0,-1-1-41,0-2 0,1-3 358,3-6 0,-1-1-153,1-2 1,-1-4 270,0-5 1,4-2-144,-1 3 1,-1-4 103,-4 1 1,2 1-51,-3-1 1,-1 3 153,-1 0 1,1 4-64,-1 2 0,-1 2 244,-2-3-773,0 4 183,0-2-370,0 4 0,0 4 220,0 2 1,1 1 34,2 2 0,-1 2 87,4 1 1,-1-1-112,4-3 1,2 1 221,0-1 0,4 0-53,0-3 1,-2 2 157,1-4 1,0 0-77,3-3 1,-1-4 90,-2-2 1,1-1-147,-3-2 0,0-3 267,-1-2 0,-2-2-51,-1-1 0,0-1 143,-6-2 1,4 1 32,-3-3 0,0 2 40,-3-3 1,0 5 103,0-2 1,-3 2-120,0 1 0,-4 4-84,2 1 1,-3 3-21,0 0 1,2 2 358,1 1-497,-1 2-267,1 4 0,-1 1-398,3 2 1,-1 5 329,1 3 1,2 5-20,-2 1 0,2 1 35,1 5 1,0-1-85,0 4 1,1-1 17,2 1 1,-2 2-63,2 0 0,1 7-29,-1-1 1,-1 5-20,-2 1 0,-1 2 102,-1 4 1,-3-6-6,-4 3 1,0-4 296,-2 1 0,0-4-91,-3-4 0,4-7 112,-1-5 0,1-6-53,2-3 0,-1-2 176,1-4 0,2-1 159,0-4 0,4-3 143,-4 0 1,4-4-39,-1-2 1,-1 0-94,2-5 1,-1-3-421,3-3 1,1-2 74,2 2 1,2-4-236,6 2 0,1-4 150,5-2 0,-1-1-267,6-2 1,1-5 119,2 2 0,5-7-65,1-1 1,5-3 361,0-3 1,1 1-55,-3 5 1,-5 4 334,-3 4 0,-6 2-161,-6 7 0,-5 1 357,-6 7 0,-2 3-179,-1 0 0,0 4 518,0-1-196,-4 1-24,-1 2-294,1 3-334,0 1 1,4 6-765,0 4 0,-3 1 403,0 10 1,0 0-56,3 9 1,-3-2 115,1 7 0,-2 0-79,1 3 0,1 0 27,-4 0 0,4 1-32,-4 2 0,3 1 88,-2 5 1,0-1 92,-1 0 0,-1-1-155,1 1 0,1-8 75,0 3 1,-1-9 104,-3-2 1,3-5 143,-3-4 0,6-3-36,-6-3 0,3-5-18,-3-4 1,3-1 523,1-1 0,3-1-85,-1-1 0,1-4 92,-1-5 0,2 0-224,-1-3 0,1 3-27,1-3 0,1 0-165,1-3 1,3-3 130,4 0 0,3-3-432,2 4 1,0-5 149,3 1 1,-2 2-238,5-2 1,1 1 122,-2 0 1,4-2-33,-3 4 0,1 0 221,-2 0 1,-2 5-78,0-2 0,-4 6 215,-4-1 1,-1 2-52,1-1 1,-3 4 165,-1-1 0,-3 1 1,1-1 0,1-1-116,-1 1 1,0-1 52,0 1 1,-2 2-87,2 0 0,-2 1 61,-1-4 25,0 4 87,0-2-101,0 6-109,0-3-128,0 4-181,-4 0 0,-1 1 74,-3 2 0,-3-1 179,-1 3 1,1 4-153,2 2 0,1 1 65,0-4 0,2 1-83,0 3 0,1-2 95,0 4 0,1-3 8,4 0 0,0 1-29,0 0 0,5 2 12,3-3 0,2 3-107,4-3 0,0 1 52,3-4 0,3 0 99,-1-3 1,2-1-56,-1-4 1,-2 0 167,2 0 0,-2-4-95,-1-1 0,-4-4 155,-2-2 1,-2 2 156,-4-3 1,-1 0 218,-4 1 0,0-1-101,0 4 1,-1-2-75,-2 1 1,-2-3-227,-3 6 0,0-2 91,-1 5 1,3-3-416,1 3 145,-1 1-1196,1 2 869,-2 0 1,6 0 83,-2 3 1,2-1 168,1 4 0,1-1-50,2 0 0,2 2 147,3-4 1,1 2-130,-1-2 0,1 1 222,-1-1 1,3-2-76,1 1 1,0-1 147,-1-1 0,-1-1-5,1-1 0,-2 0 247,0-4-398,-1 4 46,1-2 304,-5 1-205,0 2-171,-4-3 0,0 5 94,0 2 1,-1-1-146,-2 3 54,3 1 0,-7 2-15,4 1 1,0-1 32,3 1 1,0-1-5,0 1 1,4-2 5,2-1 1,-2 2 25,2-3 1,0 0-58,2 1 0,2-4 26,1 4 0,-1-4-48,4 1 0,-2-2 90,2-1 0,-4-1 3,2-2 0,0-1 40,-1-2 1,0-1 158,-2 1 0,-3-1-55,-1-2 1,-2 1-58,3-1 1,-4 1 370,0-1 1,-1 4-137,-1-1 0,-1 1-30,-1 0 1,0 0-204,-4 2 1,0 2-153,-2-2 0,-1 2 31,1 1 1,2 0-249,1 0 1,2 3 54,-3 0 0,4 4 39,-1-2 1,2 3-216,1 0 0,0 1 133,0-1 0,4 0-11,2-3 1,2 3 105,4-2 1,-2 0 130,4 0 0,0-2-61,3-4 1,0 0 156,0 0 1,-1 0 157,-2 0 1,1-1-97,-3-2 1,1 1 216,-5-4-40,3 1 1,-10-4 132,2 1 1,-3 2 197,0 0-98,0 5-891,0-3 1,0 4 229,-3 0 1,1 0-87,-4 0 0,3 1 96,-2 2 1,3-2-2,-1 5 0,1-1 27,-1 0 1,2 3-130,-1-2 0,1-2 112,1 2 210,0-4 0,0 3 1063,0-3-544,0-1 29,0 3-102,0-4-574,3-4 1,2 0 53,4-5 0,-1 1 83,0-1 0,1 1-33,-1-1 1,0 4-163,-2-1 1,1 3-155,-1-2 0,-1 3 99,0-1 0,-2 2-72,3 1 1,-3 0 124,2 0 0,-3 1 86,1 2 1,1 1-51,-2 5 1,2 2 46,-1 0 1,-1 1-18,4-4 1,-4 1 14,4-1 1,0 1 166,2-1-155,1 1 0,2-2 184,0-1 1,1-2-113,-4-4 1,2-4 260,1-2 0,-2-4-81,3-2 0,-2-3 182,1 1 0,-1-2-107,1-1 0,-1-3-79,2-3 1,-3 0 50,2-2 1,-1 4 73,-2-4 1,-3 5 11,-2 0 1,1 2-81,-2 1 1,1 4 201,-3 2-254,0 5 1,-1 2-597,-2 4 0,3 1-64,-3 2 1,-2 2-305,-1 3 0,0 2 401,0 1 1,-1 2 96,1 4 1,1 0-365,0 0 1,3 0 100,-1 0 1,2-3-245,1 0 1,0 0 245,0 0 1,0 1-71,0-4 1,1 2 548,2-4 0,-2 1 0,6-5 0,-2 3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5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68 8072,'-1'-6'122,"-2"1"309,2 3 102,-3-6-356,4 3-278,4 1 1,4-3 31,3 4 0,4 0 124,-1 3 1,2 0-484,1 0 1,1 0 224,2 0 1,1 0-269,1 0 0,-1 0 169,-4 0 1,0 0 103,0 0 1,-4 0 1120,-2 0-533,-1 0 974,-5 0-666,-2-3-228,-3-2 1,-1-1 343,-1 1-244,1 3-711,-7-2-320,7 4 1,-4 1 90,3 2 1,1 2 222,-2 3 1,2 1-364,1 3 1,0-2 193,0 4 1,-1-3-90,-2 0 1,2 1 4,-2-1 0,2 1 400,1-4 0,4 4 0,1 2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5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8117,'-6'-12'643,"0"1"-60,5 0-1271,-3 2 293,0 5 0,3 1-231,-2 6 0,2 4-5,1 4 631,0 5 0,4 1 0,1 4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5.8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128 340 8160,'0'-9'-326,"-3"4"297,0-1 1,-3 3 17,0-2 1,1 3-69,0-1 0,-1 2 54,-3 1 0,-2 4 141,0 1 0,0 3-120,2 0 1,1 1 12,-1-1 1,2 2-11,1 1 1,-1-1-138,4 1 1,1-5 55,2 0 1,0 0 41,0 2 83,0-3 1,3 2-73,3-5 0,3 1 94,2-3 1,-2-1-86,3-2 1,0 2 190,-1-5 0,0 3-17,-2-3 0,-1 2 76,1-2 0,-2-1 85,-1 1 0,1 1-162,-5 0 1,1 2-85,-3-3 210,0 4-718,0-5 250,0 6-603,0-3 230,0 4 282,0 4 1,0 0 227,0 5 0,1-3-42,2-1 0,2-3 76,3 1 0,2 1-81,1-2 1,-1 1 155,4-3 0,-2 0-55,2 0 0,3-3 150,3-3 1,2-2 3,-2 0 1,3-4 151,-4-3 1,5-3 321,-1-2 0,-3-4-255,0 2 1,-6-6 364,-2 0 0,-4 0-264,-2 2 1,-2 2 77,-4 1 1,-1 0-134,-2 3 0,-2 3-252,-3 3 1,0 3 315,2 0-363,-1 6-448,6 1 0,-6 8-530,4 1 1,1 6 35,2 4 1,-3 2 392,0 2 0,0 3-245,3 3 0,0 1 194,0-1 1,-3 2-247,1 1 1,-4-2 723,3 3 0,-7-3 0,0-1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6.2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52 8191,'-1'-14'324,"-1"3"-315,1-2-246,-3 7-738,4-1 603,0 7 0,4 4 372,1 5 0,7 3 0,1 5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7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102 144 8039,'-1'5'61,"-1"-2"1,0-2 408,-4-1-208,4 0 256,-5 0-1140,6 0 434,-3 0-156,4 0 457,0 0 0,5-3-108,3 0 1,1-1-82,6 2 1,-1 0 66,3-4 1,0 0-11,0-2 1,0-1-20,0 1 1,-1-1 80,-2 1 0,1-1 94,-4-3 1,-1 3-80,-4-2 1,-2 1 189,-4 2 0,-1-1-52,-2 1 1,-3 3-102,-5 2 0,-5 2-128,-4 1 0,-4 1 86,-2 2 0,2 3-149,-2 5 1,1-1 95,2 4 1,2 1-63,-2 2 1,8-1 46,1 1 0,7-2-239,4-1 0,3 0 29,0 3 0,7 0 8,4 0 1,8-3 159,4 0 0,1-4-36,2 2 0,-1-3-57,1 0 1,-1-4 46,1 1 1,-1-4 96,0 1 1,-2-2-72,0-1 0,-5-4 156,2-2 0,-2-1-10,-1-2 0,-4 1 93,-1-1 1,-4 1 217,-2-1 1,0 1-134,-3-1 0,0 1 68,-3-1 0,0 4-38,0-1 0,-4 3-320,-1-3 138,-3 5 1,-3-3-140,-1 4 0,1 0-97,3 0 0,-4 4-117,1 1 1,-3 3-84,3 0 0,-1 1 84,4-1 1,0 1-12,3-1 1,-2 1 16,4-1 1,-2-2 235,2-1 0,0 1-117,3 3 0,4-5 113,1-1 0,3 1 35,0-1 0,4 0 118,-1-3 1,3-3 137,-3 0 1,4-4-98,-4 2 1,-1-3 170,-4 0 0,1 2 160,-1 0 208,-2 1-142,3-4-455,-6 1-117,3 3-424,-4 1 106,0 4 0,-3 5 169,0 3 1,-3 5-60,0 4 0,1 1 61,0 1 0,0 2-152,-1 2 1,3 1 24,3-1 1,-3 0-82,0 0 1,0-2 48,3-4 0,4-1 306,2-2 0,-2-2 0,2-3 0,3-1 0,5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8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17 475 8039,'0'-12'0,"0"2"386,0-5 0,0 5-26,0-1 0,-1 1 394,-2 2-293,2-1-286,-6 1-441,6 3-286,-3 1 1,4 5 367,0 2 1,0 5 141,0 3 1,0 1-89,0 0 0,0-2-56,0 4 0,0-3-63,0 4 1,0-5 22,0 1 0,3 1 97,0 0 0,0-1 140,-3-2 1,3-4-43,-1 1 1,2-3 99,-1 2 0,-1-3-157,3 1 1,1-3 197,3-3 1,-1-1-43,1-5 1,-1 0-31,1-3 1,-2 2 98,-1-4 0,0 3 75,-3 0 1,3 2-37,-3 0 1,-1 4 27,-2-1-715,0 4 229,0-2-56,0 4 216,0 0 1,0 4 19,0 2 0,0 1-30,0 2 0,1-1 29,2 1 0,-1-1 140,4 1 1,2-2-124,4-1 0,2 1-96,-3-1 0,7-2 131,-1-1 1,2-2 14,-2-1 0,0 0-8,0 0 0,0 0 1,0 0 0,-1-4 146,-2-2 0,-2-1-107,-4-2 1,-2 1 287,0-1 1,-4 1-96,0-1 0,-1 4 144,-1-1 1,-3 1-64,-3 0 0,-2-2-166,0 4 0,-3 0 71,-1 3 0,-2 0-137,3 0 0,-3 0 37,2 0 1,-2 3-152,3 0 1,0 4-85,2-2 1,1 0 46,-1 1 1,4-2-196,-1 2 0,4 1 119,-1-1 0,2-1 11,1 0 1,1 0 111,2 1 0,3 0 17,5-3 1,-1 0-3,5-3 0,-1 0-39,3 0 1,0-1 137,0-2 1,-3 0-101,0-3 0,-4-2 217,1 3 0,-1-3-47,-2 0 0,-2 0 502,0 3-346,-4-3 0,1 6 143,-3-4-305,0 5-183,0-3 1,-1 4-171,-1 0 0,1 1 108,-2 2 0,2 1-115,1 5 158,0-1 1,0 1 93,0-1 1,1-2-88,2-1 1,1 0 161,5 1 1,0-2-67,3-4 0,-2 0-17,4 0 0,-3-4 69,3-2 0,0-5-58,0-3 0,1 0 348,-4-3 0,0 1-109,-2-7 1,-1-2 259,-3-4 0,-1-4-147,-4-1 0,1 1 180,2-4 1,-2 2-57,1 1 0,0 3 9,1 0 1,1 7-205,2 2 1,0 7-44,-3 3 0,1 4 316,-1 2-331,-2 2 1,2 5-548,-3 2 0,0 2 45,0 3 0,-3 5-243,1 1 1,-5 5 307,1 4 1,-1 3 28,-2 2 1,1 1-97,-1 2 0,4 2 33,-1-2 1,1 2-46,0 1 0,-2-3 152,4 0 1,1-3-257,2 0 1,3-3 133,3-2 1,2-5-71,4-4 0,1-5 107,4 0 1,3-2-21,-1-4 0,2-1 170,-1-5 0,-2-1-106,2-5 0,-3-2 262,-3-1 0,-2 0-73,-4 1 1,-3 1 152,-2-1 0,1 2 88,-1 0 1,-1 1 38,-2-1 1,0 2 390,-3 1-427,2-1 1,-4 6-410,2-2 295,2 2-848,-3 1 337,4 0 233,0 4 0,0 0 46,0 5 1,1-1-139,2 1 1,-1-1 96,4 1 1,-3-1 4,2 1 1,0-4 47,1 1 1,1-3-110,-1 2 302,1-3 0,2 2-118,-1-4 0,-2 0 166,0 0 1,-2-1-10,2-2 0,1 1 10,-5-3 0,4 2-57,-3-3 1,0 4 439,-3-4-517,0 4 0,0-3 135,0 2-1236,0 3 792,0-4 0,1 4 101,2 0 1,-3 1 85,3 2 1,1-2-101,-1 5 1,3-3 144,0 3 1,-1-2-96,0 2 0,2-1 185,4-3 0,-1-1-69,1 2 0,-1-2 241,2-1 1,-3 0-53,3 0 0,-3-4 215,-1-1 1,-2-3-94,0 0 1,-4-1 30,0 1 0,-1-1-162,-1 1 0,-1-1 11,-1 1 0,-2 2-289,-2 1 1,-1 0 99,1-1-1599,-2 2 1211,0 4 0,0 1-239,3 2 1,1 2 648,4 3 0,0 1 0,0-1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1.20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 60 8115,'-3'-13'0,"0"1"0,-3 3 967,3 0 0,1 4 131,2-1-1738,-4 4 321,3-2-833,-3 4 0,4 4 1152,0 2 0,4 5 0,1 2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9.0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77 8006,'0'-9'369,"0"1"1,0 2-69,0 0-82,0 5-1095,0-3 404,0 4 92,0 0 340,0 4 0,0 0 184,0 5-68,0-1 1,0 1-117,0-1 0,0-2 722,0-1-195,0 1 361,0-1-199,0-1-454,0-4 1,4-1-83,2-2 0,1-2-90,2-3 1,0-2-198,2-1 0,3 1 103,3-5 0,-1 5-254,1-1 1,0 1 151,0 2 1,0 3-246,0 2 1,-3 2 121,1 1 0,-5 8 63,1 3 0,-2 5 47,-4 4 0,-2 2-114,-6 3 0,-2 4 35,-7 2 0,-1-1 265,-4-2 0,-4 2 0,0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9.3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43 8002,'-3'-12'0,"-2"5"159,-4-5-177,1 8 0,2-3-766,1 7 478,3 0 1,-2 1-73,4 2 0,0 1 378,0 5 0,4-1 0,0 5 0,5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0:59.4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43 8015,'-9'0'1976,"1"-4"-2107,3 0 0,10-2-38,9 0 1,14 3-288,12-2 0,9 3 456,7-1 0,14-2 0,3 1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0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34 144 8090,'0'-25'-120,"0"3"0,0 2 1291,-3 3-702,2 0 0,-6 6 496,4 3-5,-3 1-458,1-1-31,0 3-825,2 1 1,3 5 277,0 2 0,0 3-397,0 5 1,2 2 319,1 4 1,0 5-60,-3 3 0,3 2-24,0 4 1,0 3 69,-3 2 1,0 4-11,0-3 0,0-1-82,3-2 0,-2 0 146,2 0 1,1-1 66,-1-2 1,3-3-188,0-5 1,1-3 11,-2-6 1,6-5 45,-3-7 0,3-4-53,1-4 1,1-6-87,4-5 0,0-5 313,0-6 0,0-2 0,0-4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1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17 8090,'-11'-3'8,"0"0"1,-1 0 228,4 0 1,2 2 1036,1-2-2225,3 2 685,-2 1 0,8 1 401,1 2 0,8-1-61,4 3 1,7-2-374,7 3 1,7-4 106,4 1 0,4-2 192,5-1 0,4 0 0,1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1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34 8039,'-12'-8'85,"1"-1"0,3 2 166,2 1-213,4 2-249,-2 4-589,4 0 1,0 4 7,0 2 792,4 1 0,1 5 0,3 2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1.4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8039,'0'5'1190,"0"-1"-523,0-4-1743,0 0 1076,4 0 0,1 0 0,3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1.9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93 8019,'0'-16'169,"-2"-1"-273,-1 3 1,-1-1-126,1 4 1,2 2-229,-2 4-57,2 3 57,1-2 285,0 4 1,0 1 171,0 2 0,0 3 1825,0 5 0,3 2-944,0 4 0,1 1-563,-1 2 0,-2 2-341,1 7 1,-1-3-138,-1 2 0,0 1 51,0 0 0,3 3 5,0-1 0,0-1-32,-3 1 1,1-4-81,2 2 1,1-3-416,5 0 1,-1-6 65,1-3 1,3-4 152,2-4 1,3-2-23,3-1 1,-2-6 433,2-6 0,-3-5 0,0-2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2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26 8019,'-8'-4'16,"-1"0"-8,1-1 0,-1-2 558,1 4-105,3 0-833,1 3 1,8 0 170,2 0 0,5 3 253,3 0 1,3 3-66,3-3 0,3-1-342,5-2 0,-1 3 23,4 0 1,-2 0-129,2-3 460,-4 0 0,6-4 0,-3-1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2.2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26 8019,'-8'-4'-454,"2"2"624,0-3 1,3 3 634,-2-1 0,2 1 173,-3-1-169,4 2-700,-1-2 150,3 3-474,0 0 1,0 3 102,0 3 1,0 1-75,0 2 0,3-1-476,-1 1 1,4 2 354,-3 1 0,1 0-685,-2-1 992,-1-1 0,7 6 0,-3-3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1.46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43 60 8168,'-9'-13'0,"1"-2"2700,-1 4-826,4-1-335,-2 8-1144,6 0-674,-3 4 1,4 6 392,0 3 0,1 6 144,2 2 1,-1 1-255,3 5 1,-2-1 93,3 4 1,0 3-420,2 2 1,-2 2-189,-1 1 0,-2 0-321,3 0 0,-4 3 137,1 3 1,-3-2-394,0-2 0,0-2-259,0-3 1345,-3 2 0,-6-10 0,-4 1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2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39 8047,'0'-9'825,"0"1"-1054,0-1 157,0 1-727,0 3 1,1 6-19,1 8 817,-1 3 0,7 5 0,-3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3.0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60 8047,'-4'-8'2063,"-4"-1"-1453,3 1-148,1 3-1506,-4 1 810,7 4 0,-3 4 88,4 2 1,1 1 2,2 2 1,-2-1 60,2 1 1,1-1-62,-1 1 0,0-2-83,0-1 754,-2 2-182,3-4 49,-4 1 0,1-1-130,2-4 0,-2-4-124,1-2 0,0-1-212,1-2 0,-1 0 167,4-2 1,-2 1-180,2-1 1,1 1 64,-5 2 1,2-1-360,-1 1 1,-1 2 108,4 1 1,-4 3-410,4-1 388,0 2 0,2 1 45,1 0 1,-4 4-41,1 1 1,-3 0 97,2 1 0,0-1 196,1 4 0,0-3-257,-3-1 327,4 1 0,-3 0-38,1-1 0,0-3 169,-2 1 0,-2-1 367,2 1 81,-2-2-407,2 2 0,-1-4-72,4-1 0,-4 0-138,1-4 0,0 3 102,0-2 0,3 2-465,-3-3 200,3 4-200,-1-2 0,3 4 93,1 0 0,-2 1 108,-1 2 1,2-1 59,-3 4 1,2-1-19,-1 4 1,1-2 75,-1-1 1,0 2-80,0-3 1,1-1 330,-1-1 0,2-2-102,0-1 1,1 0 195,-1 0 1,0-1-51,-3-2 1,3-3-40,-3-5 1,2 2 129,-1-3 1,-2 3-68,-1 0 0,-2 4-207,2-1 1,-2 3 325,-1-2-719,0 3 246,0-2 0,-3 5-351,0 2 1,0 1 80,0 5 1,2 2-54,-2 1 1,6 0 9,2-1 0,7 1-101,2 2 1,4 2 449,4-5 0,5 0 0,7-2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4.1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161 60 8050,'0'-5'-581,"4"-2"870,-3 6 193,3-7 0,-4 6 197,0-3-643,0 3 0,0-3 108,0 2-271,-4 2 0,-1-2-35,-3 3 0,-1 0 116,1 0 1,-1 0-28,1 0 1,-3 0 49,-1 0 1,1 0 85,3 0 0,-1 0-3,1 0 0,-1 0 126,1 0 0,-1 2-79,1 1 0,2 0 462,0-3-387,5 0 1,-4-1 54,2-2-230,2 2 0,-3-3 152,4 1-9,0 2-42,0-3-244,4 0-36,-3 3-145,3-2 0,-3 3 51,2 0 0,-3 0 93,3 3 0,-2 0 239,-1 6 1,0-2-53,0 7 1,0 1 104,0 5 0,0 0-192,0 5 1,1 2 31,2 4 0,-2 5 14,2-2 1,1 1 49,-2-1 1,1 2-233,-3-2 0,3 1 37,0-7 0,1-2 67,-2-4 1,0-3 80,4 1 14,-4-6-105,5-2 41,-6-7 202,3-1 0,-4-5-102,0-2 0,3 1 165,0-4 1,1 1-33,-2-4 0,2 4-439,2-1 0,4 0-82,-1-2 0,2-2-129,0-1 1,0 2 24,3-3 466,0 3 0,3 0 0,0 1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5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26 102 8090,'0'-12'293,"0"-2"1,0 2 63,0 0-308,0-1 1,0 4 1053,0-3-302,0 3-294,-4 4-46,3 1-860,-2 4 0,3 4 211,0 2 0,0 4 36,0 2 1,0 4 76,0 1 1,-3 0 96,0 6 0,0 0-205,3 2 1,-1-2 36,-2-1 1,2 1-94,-1 2 0,1-2 75,1 0 1,0-2 58,0 2 0,0-2 4,0-4 1,2-3-43,1 0 1,4-4 59,-2 1 0,3-5-16,1-3 0,2-2-182,0-1 1,3-5 112,-2-3 1,3-5-238,-1-3 0,2-1 405,1 0 0,-1 0 0,-2 0 0,-2-4 0,-3-1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5.3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18 8090,'-9'-3'-362,"-3"0"0,3-2 56,-2 2 0,-2 0 659,2 3-112,0 0 1,5 0 454,1 0-913,3 0 1,-1 0 47,6 0 1,1 0 180,5 0 0,3 3-16,2 0 0,3-1-180,3-2 1,3 0 25,5 0 158,2 0 0,4 4 0,0 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5.5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 68 8009,'-8'-4'372,"3"-2"1,-2-1 335,4-2-537,-3 1-180,5 0 0,1 0-330,5 2 0,4 2 45,2 1 1,0 2 183,3-2 0,0 2-856,3 1 966,0 0 0,0 0 0,0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5.7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34 8009,'-9'0'0,"1"0"369,3-4 1,1 3 350,1-1-264,2 1-806,-3-3 1,8 3 191,1-2 0,4 1-99,2-1 0,0 3 122,3-3 1,1 2 134,5 1 0,1-4 0,5-1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6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119 170 8035,'-4'-9'293,"-1"1"0,-2-1-23,1 1 1,-1-1 83,1 1 0,-1 0-110,-2 3 1,1-2-89,-1 4 0,4 0 88,-1 3 1,3 0-9,-3 0-48,5 0 0,-6 1-301,4 2 0,-1 5 72,1 3 1,3 4 42,-3-1 1,1 2-92,-1 1 1,2 3-7,-2 0 1,2 3-38,1 0 0,0-1 71,0 0 1,0 1-124,0 2 1,1 1 58,2-1 0,-1 0-107,4-3 1,-1 2 4,4-4 0,2-1 89,0-2 0,2-3-157,-2-3 1,-1-2 31,4 0 0,1-4 248,1-3 1,1-2-99,0-2 1,0-4 286,0-5 0,-3-3 94,1-3 0,-4-2 98,3-1 1,-4-5 212,2 0 0,-4-1-248,-2-2 1,0 1-36,-3-1 0,0-3-36,-3-2 1,0-1 183,0 0 1,-5 3-11,-3-1 0,-4 5-71,-5-1 1,-1 5-45,-2 3 1,-1 6-17,-1 3 1,-2 3-591,4 2 1,3 2 257,3 4 1,4 2-606,-1 4 0,1 3 369,2 8 0,3 4-1478,2 1 0,2 7 1743,1 2 0,8 6 0,1 1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6.7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18 8043,'-5'-4'382,"2"-2"-298,-2 2 53,4 1 1,-6 4-60,1 1 1,-1 4-379,-2 5 1,0 6-39,-3 6 0,-2 2 338,-5 4 0,-3 1 0,-4 4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7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93 7983,'0'-13'194,"0"-3"-194,0 2 0,0 2 599,0 1 0,0 1 281,0 2 10,-4 3-549,3 1 0,-4 4 204,3 0-1119,1 0 536,-3 0 1,4 4-219,0 2 1,0 4 174,0 1 0,0 7 86,0-1 1,-1 6-20,-2-1 1,2 3-191,-2 0 1,2 4-52,1-1 0,-2 3 150,-1-3 0,0 1-77,3 0 0,0-2 106,0 4 1,0-5-145,0 0 0,4-4 32,1-5 0,6-3 24,0 0 0,4-8 23,-1 0 0,6-4-120,3-2 1,1-4 50,2-2 1,-2-6-272,-1-5 481,1 0 0,-2-7 0,3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1.72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0 204 8168,'4'-17'408,"-3"0"-165,2 0 1,-1 3-120,0 0 0,0 3 150,4-3 0,0 3-184,2 0 1,2 1-262,1 2 0,5 2-452,4 1 0,6 3 288,0-1 1,1 2-235,-2 1 0,1 0 308,-1 0 0,0 1 207,-3 2 1,-2-2 326,-6 2 0,-2-3-208,-3 0 0,-3 0 966,-1 0 444,-3 0-171,2-3 0,-4-2-555,0-4 1,0 4-19,0-1 0,-1 1-422,-2 0 0,2 0 178,-2 2-2324,2 2 1566,1-2 0,0 4-1136,0 1 1407,0 3 0,-3 7 0,-2 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7.6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14 7983,'-8'0'510,"2"-3"-357,0 1 0,4-1-760,-4 3-128,4-4 516,-2 3 0,12 0 267,3 4 1,11 3-110,3-4 0,10 4-21,2-3 1,7 2 81,4-2 0,10 4 0,2-2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8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264 59 8024,'0'-8'0,"-1"-1"704,-2 1 0,2-1-191,-2 1 1,2 2 115,1 1-793,-4 3 198,3-2 0,-6 4-162,1 0 0,-1 4 134,-2 1 1,-3 6-36,-2 0 0,-2 1 134,-1 0 1,-1 0-310,-2 2 0,2 2 9,-1-2 1,2-2 150,2 0 1,0 0 128,4-1 1,0 0-53,2-6 48,5 3-10,0-3 30,4-1 0,4 0-60,1-4 1,6 3 30,0 0 0,4 0-90,-1 0 0,5 1-130,1 2 0,0 1-96,0-1 0,-2 1-345,2 2 1,-2-1-967,-1 1 1555,0-1 0,0 5 0,0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8.1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18 8024,'-9'-4'1549,"1"-1"-465,-1 0-1083,5 2 1,1 3-481,6 0 1,2 0 203,7 0 0,4 3 143,3 3 0,9 2 132,0 0 0,8 1 0,2-1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8.6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 8094,'-4'-4'180,"1"-1"0,2 0-26,1-1 506,0 1-374,0-4 0,1 1-322,2-1 0,2 4 84,6-1 0,6 1-45,6 0 0,6-2-82,5 4 0,2-3-227,6 4 1,-1-1-395,4 3 0,-5 1 289,-4 2 1,-8 1 410,-6 5 0,-3-1 0,-2 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08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52 8094,'-8'-4'365,"-1"-2"0,2-1-16,1-2 0,0 4 123,3-1 1,-3 3-48,3-3 0,0 5 436,0-2-323,2 2-66,-3 1-466,4 0 1,1 4 120,2 1 1,-2 3-36,2 0 0,-3 5 144,0 4 0,1 2-427,2 7 0,-2-2 86,2 7 0,-1 1-970,1 5 0,-1 2 1075,3 3 0,1 12 0,2 2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1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289 33 7988,'-9'-8'450,"5"-1"0,-4 4-420,2-1 0,2 4 107,-2-1 0,-1 7-90,-4 5 0,1 3 119,-4 5 0,0 4-436,-3 1 1,0 4 180,0 2 1,3-2-234,-1 3 0,1 0 61,-3-1 1,3-1-119,0-4 0,4 1-68,-2-5 0,3-3 447,0-4 0,1-3 0,-1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1.2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69 7988,'0'-14'0,"0"-1"396,0 4 0,-1 0 294,-1 2-194,1 5-432,-3 0 0,4 5-269,0 2 1,4 1 125,1 5 1,6 2-145,0 0 1,3 4-25,-3 0 0,5 3 162,-2 2 0,5 1-271,0-1 0,1-1 78,-3 3 0,3-2 2,0 3 0,0-4-4,0 4 280,-2-4 0,3 2 0,-4-4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1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52 7981,'-8'-12'0,"-1"1"0,4 0-32,-1 2 97,4 5 548,-2 0-1156,4 4-353,0 4 1,1 3 895,2 4 0,-2 1 0,7 0 0,-4 1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1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 10050,'-4'-1'186,"1"-2"-2033,2 2 1847,1-3 0,0 4 0,0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2.5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60 8041,'0'-8'220,"0"-1"0,0 1 184,0-1 107,-4 1-338,3 3 0,-3 0 173,4 2-366,0 3 424,0-4-58,0 4-932,0 0 493,0 4 0,0 1-340,0 6 341,4-1 1,1 6-276,3-2 1,1 2 207,-1 1 0,3 0-280,1 0 0,2 0 150,-3 0 0,3 0-32,-2 0 0,3 0 16,-1 0 305,2-4 0,1-1 0,0-3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2.65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170 52 8064,'-13'-13'0,"-3"4"436,1-2 1,2 2-93,-1 4 0,4 1 105,-2 4 1,3 2-166,1 3 0,-1 2-282,1 7 1,-1 1 174,1 5 1,0 2-134,2 3 0,2 1-86,1 3 1,2 1 137,-2 4 1,2 3-330,1 3 0,1 2 129,2 0 1,-1 1-555,3 3 1,-2-1 315,3 0 1,-4-1-499,1-7 1,-2-4 839,-1-5 0,-4 2 0,-1 1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2.7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101 77 8041,'0'-11'0,"0"-1"0,-1-2 67,-2 3 0,2 0 136,-5 2 0,3 4 343,-3 3 0,4 1-137,-4 1 0,3 0-578,-3 0 1,1 3 79,-4 3 1,4 5-213,-1 3 0,0 3 161,-2-1 1,2 1-94,1 0 0,3 0-144,-1 0 1,1 0-180,-1 0 1,2 0 555,-2 0 0,6 0 0,2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3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77 8041,'0'-9'101,"-1"1"48,-2-1 0,-2 4 62,-3-1 0,-1 1 363,1 0 1,-1 0-432,1 2 0,-1 2 44,1-2 0,-3 3-263,-1 3 1,1 2 83,3 4 0,2-1-248,0 0 1,4 2-22,0 1 0,1-1-16,1 1 0,0-2 121,0 0 1,4 1-75,5-1 1,0 1 23,5-4 1,-2 0 74,2 0 0,0 1-61,3-5 1,-1 1 44,-2-3 0,1 0 236,-4 0 0,1-3-59,-4 1 0,0-5 378,-3 1 1,-1-1-62,-4-2 0,0 1 70,0-1 0,-1 2-91,-2 1 1,2-1 101,-5 1-372,0 2 1,-1-1 161,1 3 1,1 1-919,2-2 383,3 2 105,-4 5 1,8-1 15,5 3 0,0 1-1,6-4 0,-1 2 53,3-2 1,0 3-69,0-4 1,-1 1 120,1-3 1,0 0 5,0 0 0,0-1 216,0-1 0,-4-2 78,-1-2 1,-4-1 73,-2 1 1,-2-4-38,-4-2 0,0 1 121,0 2 0,-1 1-130,-2 0 0,1-1-89,-4 1 1,1 3-238,-4 2 165,1-2-298,-1 4-74,1-2 0,3 4-226,2 1 1,2 0 199,1 4 0,0-3-9,0 2 0,4 0 245,2 1 0,1 0-85,2-3 0,-1 1 214,1-1 0,2-2-70,0 2 0,2-3 54,-2 0 1,-2 0 47,3 0 0,-3 0 145,0 0 1,-1 0-113,1-3 1,-4 2 327,1-2-481,-4 2 7,5 1-1,-6 0 1,3 1 71,-4 2 0,0-1-50,0 3 0,0 1-12,0 2 1,3 1-116,0-1 1,2 1 130,-2-1 0,4 1-13,-2-1 1,3 1-82,0-1 1,1 1 77,-1-1 0,1-2-34,-1 0 0,2-5 17,1 2 0,-2-2 144,3-1 1,-6 0-19,0 0 0,-3-3 181,2 1 0,-3-5-171,1 1 1,-2 2-7,-1-2 306,0 0-125,0-2-314,0-1 0,0 4 256,0-1-1789,0 4 1582,0-2 0,0 4 0,0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3.7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69 8041,'-4'-13'202,"2"4"50,-3-2 0,2 1 59,-3 2 1,3 0-5,-2 3-685,3 1-17,-2 4 0,4 4-287,0 1 1,1 4 268,2 2 1,2 1 412,3 2 0,1 6 0,-1-2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4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94 306 8041,'-5'-4'387,"-2"-1"-147,4-3 0,-2 2 772,2 1-882,-4 3 1,3-2 79,-5 4 1,4 0-734,-1 0 427,0 0 0,-2 4-337,-1 1 1,5 3 227,1 0 0,-1 1 17,1-1 0,0 1 69,3-1 1,0 1-258,0-1 1,3 1 48,0-1 1,4 0 138,-2-3 1,3 2 99,0-4 1,1 0 153,-1-3 0,4 0 118,-1 0 1,0-4-96,-2-2 1,-1-1 211,1-2-1,-1 1 1,0-1 675,-3 1-290,-1-1 82,-4 1-1206,0-1 355,0 5-383,0 0 339,-4 4 0,3 4-284,-2 1 210,3 3 1,3 0-12,3 1 0,1-2 54,2-1 1,0 1-7,3-5 0,0 1 81,2-3 1,2 0-12,-2 0 1,-1-3 226,2-3 0,-2-3-143,1-2 1,-2-2 390,-3-4 1,-1 0-66,1 0 1,-4-4 52,1-1 1,-4 0-3,1-1 0,-2 0 211,-1-5 1,0 4 114,0-1 0,0 5-233,0 0 1,0 5 86,0 1 1,-1 7 224,-2 2-1029,2 3 4,-3 2 1,4 2-339,0 3 0,0 2 467,0 7 0,0 1-68,0 5 0,0 1-226,0 5 1,0-4 71,0 1 1,0 1-76,0 4 1,0-2 48,0 3 0,-3-6 260,0 0 0,0-4 22,0 0 0,2-2 211,-2-3-176,2-1 469,1-9 14,0 0 1,0-5-236,0-2 1,1-4 82,2-4 1,1-2-34,1 2 1,3 1-368,-3-4 0,6 3 139,0 0 1,0 1-326,-2 2 1,2-1 18,1 1 0,2 0-150,-3 3 1,3 1 73,-3 4 1,4 0 32,-4 0 0,0 1-3,-2 2 0,-2 2 129,-1 7 1,0-2 224,-3 4 1,0-2-56,-3 2 1,-1-3 227,-2 3 0,-2-3 40,-7 4 1,2-5 200,-4 1 1,0-4-100,-3-1 0,0-5-87,0 2 1,1-2-123,2-1 1,1 0 27,5 0 0,0-4-790,3-1 1,1-3 638,4 0 0,8-5 0,1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85 8041,'-4'-16'1425,"0"6"-925,-1-4 1,-2 4 371,4 1 0,-2 1 192,2-1-335,0 4-238,3 2-562,0 3 1,0 3-48,0 3 0,1 4 3,2 2 1,-1 3-344,3-1 1,-2 2 295,3 1 0,-3 3-421,2-1 1,-2 5 215,3-1 0,-4-3-151,0 0 0,-1 1 101,-1-1 1,0-1 252,0-2 1,1 0-62,2 0 0,-2-3-34,2-3 1,-1-2 357,1 0 0,-2-5-81,5-1 0,-1-3 90,0-3 1,3 2-49,-2-5 1,0 0-6,0-2 0,1 0-60,-1 3 1,1-3-96,-2 2 0,3 2 59,-2-2 0,0 3-19,0-2 1,1 2-57,-1-3 55,2 4 1,0-4 117,0 3 0,1-1-116,-1 1 0,1 1 159,-1-3 0,1 2-73,-1-3 1,1 3 509,-1-2-152,1-1 0,-4-2 103,1 3 0,-4 0 260,1 2-435,-2 2 0,-5-5-258,-2 3 0,-2 0 181,-3 3 0,0 3-231,-3 0 1,4 3 106,-2 0 1,0 2-465,1 0 1,2 3 12,4 1 1,3 0-146,-1-1 1,2-1-40,1 1 1,8 1 173,3-1 0,5 1 349,4-4 0,5 1 0,5-1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5.5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187 1 8053,'-18'0'509,"-2"0"1,2 3-77,-2 3 0,1 5-356,0 3 0,2 7 45,0 5 0,4 1-3,4 7 0,2-1 22,1 6 0,2 0-333,4 1 0,2-3-96,4-3 1,0-1-221,8-2 1,3 0-274,3-5 0,4-3 781,-2-6 0,7 0 0,1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6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8035,'-3'-9'458,"0"-3"1,-3 3-57,4-2 0,-4 4 449,3 1-242,0 4-877,3-1 0,0 4 111,0 1 1,1 3-102,2 4 1,3 2 146,5 0 0,-2 1-123,3 0 0,0 1-195,-1 4 1,3-3 172,-2 0 0,2-1-169,-3 2 0,3 1-170,-2-2 595,3-2 0,-2 0 0,4-3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7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60 8035,'0'-8'101,"0"-1"1,0 1 44,0-1 1,-1 2 273,-2 1 0,1 2-145,-4 1 0,3 2 9,-2-2 0,2 2-358,-3 1 1,1 4-41,-4 1 1,2 3-276,1 0 1,-2 4 228,3-1 1,0 3-95,-1-3 1,5 4 80,-2-4 1,2 3-386,1-3 0,0 1 141,0-4 0,4-2 417,1-1 0,3 0 0,0 1 0,2-2 0,1-4 0,1-1 0,2-2 0,1-1 0,-3-2 0,-1-1-198,-2 1 1,-1-1 190,0-2 1,0 0 504,-2-3 0,-3 6-14,-3-3 1,0 3 182,0-3 1,0 4 59,0-1-470,0 4 0,-3-2-312,-3 4 1,1 1 70,0 2 1,2 1-258,-3 2 1,4 1 144,-1-1 0,3 4-208,0 1 0,0 1 85,0-4 0,3 1-35,3-1 0,1 1 35,2-1 0,0-2-23,3-1 1,-2-3 226,4 1 1,-3-2-107,0-1 1,-2-1 311,0-2 0,-1-1-90,1-5 1,-4-2 343,1 0 0,-4-4-136,1 4 1,-3-3 12,-3 3 1,-2-4-55,-3 4 1,-2 0-56,-1 2 0,2 2-493,-3 1 0,0 0 134,1 3-800,-1 0 1,4 3 101,-1 0 844,5 0 0,-4 7 0,3 3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7.3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43 127 7977,'0'-17'0,"0"0"0,-1 3 736,-2 0 1,1 0 1,-3 0 0,2 2 249,-3 4 0,4 2-245,-1 0-671,-1 4 0,3 0-216,-2 4 0,2 4 212,1 5 1,0 4-109,0 4 1,-3 3 169,0 3 0,0 2-471,3 1 0,0 2-200,0 4 0,0-3-385,0 0 0,0 0 213,0 3 0,1 0-914,2 0 1628,2-4 0,3 3 0,1-3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8.3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94 7972,'-8'-13'0,"0"-1"844,2 3 0,-1 3-164,1-1 1,1 2 480,0 4-1297,3-4 189,-6 6 1,7 1-275,-1 6 1,1 1 236,1 2 0,0 0-348,0 3 0,2-3 115,1 2 0,3 2-136,-3-2 0,3 0-38,0-2 1,2-1-107,0 1 0,1-4 75,-1 1 1,1-3 99,3 2 0,-3-3 335,2 1 0,-1-2-150,-2-1 1,2-4 364,1-1 1,-4-3-73,1 0 1,-2-2 50,0-1 1,-3 1 463,-3-1 0,0 2 71,0 0 241,-3 1-591,-2-1 1,-3 4-700,3-1 303,-3 4-768,3-2 472,1 8 1,0 1-386,4 3 400,4 1 1,0-1 59,5 1 0,2-5-18,0-1 0,4 1 17,-4-1 1,3 0 215,-3-3 1,3 0-123,-2 0 1,-1 0 330,-2 0 1,-1-1 101,1-2 0,-4 1 468,1-4-195,-4 4-186,1-5-404,-3 6 238,0-3-602,0 4 1,0 0 216,-3 0 0,1 4-25,-4 2 0,4-2 78,-1 2 1,2-1-4,-2 0 59,2 3 197,-3-3 0,3 0 617,-2 1-297,2-4-96,-2 2 0,3-8-28,0-2 0,0-1-190,3-2 0,-1 1-42,4-1 0,0-2-129,2 0 0,0-4-215,1 4 1,2-3 169,1 3 1,-1 0-353,-3 6 1,1-2 164,-1 4 0,1 0-13,-1 3 1,1 0 79,-1 0 1,1 4-144,-1 2 0,-2 1 139,0 2 0,-2 0 22,2 3 1,-2-3 61,-4 2 1,2-1 213,1-2 81,0 1-83,-3-1 135,0-3 0,1-1 109,2-4-173,-2-4 0,5-1 22,-3-3 1,3-1 74,-3 1-252,3-1 1,-4 1-5,4-1 1,-3 4-112,2-1 143,-3 4 1,3-4-218,-2 3 0,-1 0 113,3 3 1,-2 0-60,3 0 0,-3 3 57,2 0 0,-2 2-111,3-2 1,-2 4-20,2-2 0,2 2 69,-3-1 0,0 1-102,1-1 0,-1-2 121,4 2 0,-4-3 102,1 3 1,0-5-133,2 2 179,1-2 0,-1-1 58,1 0 1,-1 0 163,1 0 1,-1-4 144,1-1 0,-4-3-157,1 0 1,-3-1 280,2 1 1,-3 2-196,1 0 0,-2 1 138,-1-4 0,0 4 317,0-1-894,0 4 62,0-2 1,-4 4-9,-1 0 0,0 1-421,-1 2 0,2 3 255,-2 5 1,1-1-314,2 5 0,2-4 174,-1 3 0,2-3-367,2 4 1,3-1-66,4 3 776,3-4 0,5-1 0,4-3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2.82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9 170 8064,'0'-22'0,"-3"-1"509,0 3 0,1 3-76,2 3 1,3 3-271,3-3 0,2 3-113,4 0 0,1 2-287,4 4 1,4-2-234,1 4 1,3 0 269,0 3 0,1 0-242,-1 0 1,3 0 82,1 0 359,3 4 0,-2-3 0,4 3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9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145 331 8042,'0'-9'-142,"0"1"1,-4-1-764,-1 1 1338,-3 0 0,0 0-201,-1 2 1,-2 3-122,-1 3 1,1 0-101,3 0 0,-1 3 43,1 3 0,-4 2-31,1 0 1,3 0-51,2 1 0,1-1-43,0 1 1,1-1 99,4 1 0,0-1-412,0 1 226,0-1 0,3-2 213,-1 0 1,5-4-77,-1 0 1,4-1-10,1-1 1,1-3 25,-4-3 0,1 1 98,-1-1 1,1 1 33,-1-4 0,1 1-60,-1-1 1,-2 2 10,-1 1 0,-2-1-31,3 1 0,-3 1-80,2 0 1,-3 2 16,1-3-172,-2 4 26,3-5-87,0 6 0,5-3 60,-1 4 1,1 0 108,-1 0 0,1 0-2,-1 0 1,4-1-18,-1-2 0,4-1 184,-1-5 0,1 0 22,-1-3 0,2 2 142,-2-4 0,-1-3-111,-2-3 1,-2 0 58,0 3 1,-4-1 330,-3-1 0,-1 2-188,-1 0 1,-3 1 222,-3 4 1,-4 1-120,-2 3 0,0 0-33,1 2 1,1 0 47,-1 3-504,2 0 0,0 7-76,1 2 1,2 2-61,0 3 1,4 3 68,0 3 1,1 6 69,1 3 0,0 5-292,0 0 1,0 2 115,0 1 1,1 6-257,1 3 1,-1 2 71,2 0 0,-2 2-103,-1 4 1,0-2 192,0-4 1,0-4-37,0-10 0,-3-7 253,1-7 1,-4-4-109,3-4 0,-3-5 595,4-4 0,-5-4-272,1-5 0,-1 0 448,-2-2 1,-2-2-242,0-4 0,-1 0 107,4 0 1,0-1-233,3-2 0,-2 1-74,4-3 0,1-1-164,5-3 1,3 4-333,5-1 0,3 4-151,6 0 0,3-2 214,5 1 1,5 4-1042,4 5 1343,-1 5 0,2-1 0,1 2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19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94 7972,'-9'-20'660,"1"0"0,-1 4-352,1 5 0,0 2 1531,3 0-728,1 4-774,0 2-262,3 3 0,-2 3-271,3 3 0,2 3 98,1 2 0,1 3-111,-1 6 0,-2 1-125,2 5 0,0-1 167,0 1 1,0 0-489,-3 2 0,3 0 283,0 3 1,-1-4-568,-2 1 1,1 0-45,2 0 983,-2-2 0,3 4 0,-4-5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0.6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17 204 7972,'0'-17'0,"-2"3"155,-1 0 1,-3 1-126,3-1 0,0 1 989,3 5-697,0-1 0,8 1-686,3 0 1,5 3 95,4 2 1,0 1 19,5-1 1,0 2-33,6-2 0,-3 3-242,3 0 0,-3 0 210,0 0 0,-5 2 312,0 1 0,-7 0 0,1-3 0,-6-3 0,1 0 0,-7-3 0,-1 1 83,-4-3 0,0 2 159,0 0 1,-1 1 3,-2-4 0,1 3 633,-3 1-26,-1 3 0,0-5 273,1 5-485,3-1-403,-6 3 0,7 1-377,-1 1 0,-2 1 54,1 6 1,0-3-91,3 6 0,0-3-47,0 0 0,0-1-204,0 1 0,0 2 193,0 0 1,4 0 61,2-2 0,1-1-184,2 1 1,-1-3 16,1-1 0,2 0 50,0 1 1,4-3 166,-1-3 1,0-1 117,0-1 0,-4-2 285,1-2 0,-1-1-185,-2 1 1,-2-2 104,0 0 0,-5-1-55,2 1 0,-2 0 299,-1-1 1,-1 3-121,-2 1 0,2 3 28,-5-1 0,3 1-483,-3-1 0,4 2 96,-4-1 1,3 1-237,-3 1 1,4 2 135,-4 1 0,4 4-186,-1-2 1,2 0 89,1 1 0,0 0-10,0 2 1,4-2 73,2-1 1,1-2-90,2 3 1,0-4 40,3 0 1,0 0 66,2 1 1,2-2 158,-2 2 1,2-3-116,1-3 1,-3 1 529,0-3-315,-3-1 0,1-2 63,-4 3 0,-3-3 453,-2 3-176,-2 1 1,-1-1 28,0 2-160,0 2-332,0-2 0,-1 3-251,-2 3 0,2-1 70,-2 4 1,1 0 72,0 2 0,1 0-35,-2 1 1,2-3 38,1-1 1,0 1 50,0 2 1,-1-2 15,-2 0 0,2-3 294,-2 2 435,2-3 0,1 3 68,0-2-340,0-2 0,0 1-72,0-4 1,0-3-146,0-4 1,0 1 64,0-1 1,0 1-148,0-1 1,3 1-94,0-1 1,4 1-239,-2 0 0,3-1-326,0 1 0,2-1 269,1 1 0,-1 0-212,5 2 0,-4 3 155,3 3 0,-3 0-56,3 0 1,-3 1 72,0 1 1,-1 3 54,-2 4 0,0-1 168,-3 1 0,-1-1-77,-4 1 1,0-1 343,0 0 1,0 1-133,0-1 1,-4 0 378,-1-2 1,0-3-209,-1-3 0,1 3 424,-4 0 0,3 0 276,1-3-432,3-4 1,-5-1-413,4-3 1,1-1 33,2 1 0,0 2-81,0 1 1,3-1 74,3-2 1,-1-1-477,0 1 0,4 2 179,2 0 1,1 3-296,0-2 1,-2 3 92,4-1 1,-3 3-40,0 3 0,-1-1 75,2 3 1,-3 4 54,2 2 1,-4 1 34,-1 0 0,-5-2 277,2 4 0,-2-3 0,-1 0 0,4 2 0,1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1.2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43 103 7972,'0'-9'-40,"0"1"1,0-1 316,0 1 0,-1 2 443,-2 0 1,1 4-338,-3-4 65,3 4-434,-6-2 1,4 5 91,-1 2 0,0 2-487,2 3 1,2 3 223,-2 1 1,3 0-237,0-1 0,0 0 137,0 3 1,0-4-60,3 2 1,-1-3 48,4-1 1,-3 1 117,2-1 0,-2 0 174,3-2 0,-3-2-99,2-1 1,1-2 243,2 2-174,1-2 1,-1-5 263,1-2 1,1-2 230,-1-3 0,1 0-212,-4-3 0,0 3 173,0-3 1,1 0-120,-5 0 1,1 2 108,-3 4 0,0-4-56,0 1 0,0 3-286,0 2 0,-1 4 97,-2-1 1,2 2-491,-5 1 1,0 0-15,-2 0 1,2 1-215,0 2 0,4 2-63,-4 3 0,4 1 215,-1-1 1,2 1 36,1-1 1,1 1-22,2-1 0,2 1 303,3-1 0,1 0-64,-1-3 0,4 0 55,-1-2 1,4-2 150,-1 2 1,2-3-57,1-3 0,0-2 183,0-3 1,-1-1-93,-2 1 1,1-4 255,-3 1 0,-1-1-160,-3 0 0,-3 3 249,-2-2 1,-2 1-120,-1 2 1,0-1-106,0 1 1,-1 2-203,-2 0 1,-2 5 131,-3-2 0,2 2-550,1 1 1,2 0 46,-3 0-891,4 0 889,-5 0 1,6 4-21,-2 1 1,3 0 134,3 1 1,1-4 77,5 4 1,-1-4 98,1 1 0,-1 1-94,1-2 1,2 1 224,0-3 1,2 0-16,-2 0 1,-2 0 69,3 0 0,-3 0-17,0 0 1,-1 1-108,1 2-37,-1-2 0,0 4-27,-3-3-164,3 3 1,-7 4 62,2-1 1,-3 2-64,0 1 0,0-2 42,0 3 0,0-3 158,0 0 0,0-1 0,0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1.5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94 8003,'-5'-13'625,"-1"-1"0,3-1 0,-2 1 765,3-2-430,-2 7 167,4 0-799,0 5 1,1 5-260,2 2 1,-1 2 152,3 3 0,4 4 19,2 3 0,3 4-360,-2 4 1,2 0 10,-3 2 1,1 0 37,0 6 0,-4 0-224,1 3 0,-2 3-350,-4 3 1,-5 2-690,-6 4 0,-6 2 131,-5 5 1202,-7 3 0,-4 0 0,-4-2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2.7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196 76 8012,'-7'-17'0,"-1"0"0,-3 4 619,3 2 0,-1 4-189,1 1 1,-3 4-188,-1 0 0,1 4-106,3 4 0,-4 5-157,1 4 0,-3 2 111,2 2 0,1 3-70,3 3 1,-1 3 14,1 3 0,2 0 104,0 6 1,5 1-377,-2 2 0,2 2 96,1 4 1,1-3-131,2 2 0,-2 0-15,5-2 0,-1 1-58,0-4 1,0-6 0,-2-3 0,-2-8-141,2-3 0,-2-2-190,-1-1 673,0-8 0,0 3 0,0-8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2.9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1 103 8012,'4'-17'424,"1"3"170,-2-1 0,1 5-591,1-1 1,4 1 61,-1 2 0,4 2-357,5 0 1,1 5 213,2-2 1,3 2-56,5 1 0,1 0 104,2 0 0,3 0-834,0 0 863,0 4 0,7-3 0,-2 2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3.1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43 8025,'-4'-8'263,"-1"-1"-362,-3 1 1085,-1-1-344,4 4-1655,2 2 0,4 3 353,1 0 1,3 3 659,4 3 0,-1 2 0,1 0 0,-1 4 0,1 2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3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8025,'0'-6'719,"0"0"-202,4 1-531,-3-4 94,7 1-80,-4-1 0,5 1 0,-1-1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20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40 7871,'-7'-12'19,"1"1"1,0 2 605,3 4-623,0 3 1,3 3-142,0 7 0,0 9-88,0 9 0,3 5 531,0 8 0,0 2-54,0 7 1,-1 5 111,4 6 1,-1 10-225,4 10 0,-1-1-181,1 7 0,-4-2 120,1 2 1,0 0-6,2 3 0,0-5 78,-3 2 1,0 1-91,-2 1 1,-2 8-85,2 1 1,-3 1 58,-3-1 1,2-46 0,0 1-6,-2-1 0,0 1 0,2 1 0,0 1 17,-2-1 0,0 0 1,1 48 4,1-49 0,-1 0 0,1 46 40,1 2 1,3-3-39,0 3 0,3-7-110,0-2 1,2-7 105,0-4 1,1-2-78,-1 0 1,1-8-23,-1-1 1,0-6 66,-3 1 0,3-7-48,-3-2 0,3-10-2,0-4 1,1-4-54,-1-3 1,2-2-179,1-3 0,1-6 268,3-6 1,-2-2-112,-2-6 0,-2 1-1127,3-1 590,-3-3 643,-4-1 0,-1-4 0,-4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3.01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86 30 8064,'-8'-3'222,"3"-3"0,-3 1 394,2 0 0,2 2 87,-2-3-470,0 4 0,-1 2-381,1 6 1,-1 2 105,1 4 0,1 1-45,0 4 0,3 3-123,-1-1 1,2 5-285,1-1 0,1-2 45,2 2 0,2-4-750,7 1 1199,1-3 0,4 0 0,0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20.7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63 154 7812,'-11'-7'1186,"0"-1"0,-2-6-930,4 3 1,0 3-260,6 2-318,-4 4 0,8-2 288,2 4 0,6 7-349,8 1 0,7 6 228,4 1 0,8-2-33,4 1 1,6-4 99,5 2 0,14-1-98,8-3 0,13 2-404,4-7 1,8-1 592,-44-3 0,0-1 1,0 0-1,1-1 4,2-1 1,-1 0 0,1-2 0,-1 0 82,-2 1 1,0-1 0,-1-1 0,1 0 88,1 1 0,0 0 0,-1-1 1,0-1-91,1 1 0,0 0 1,0 1-1,0-1 168,-1 0 1,0 0 0,1 0-1,0 0-90,2-2 0,-1 1 0,-2 1 0,-1 1 66,1 0 0,0 0 0,-4 1 0,1 1 146,48-5 1,0 4-164,-48 2 1,-1 0 0,41 0-99,-6-2 0,-3 3-220,-3-1 0,-3 2 94,-3 1 1,-8 0 53,-2 0 1,-5 0-517,-7 0 1,-6 1 242,-8 2 1,-7 1-627,-4 1 1,-9 3 1,-5-3 0,-7 3 850,-2 0 0,-2-3 0,-1-1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1.2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349 110 8180,'-9'-12'0,"-2"0"117,0-2 1,-2-1 264,2 3 1,1 1-407,-4 3 1,3 0 143,0 2 0,1 0 302,2 3-240,-1 0 0,1 3-258,0 0 1,2 1 14,0 2 0,-2 5-15,-4 7 0,0 1 185,1 4 1,0 6-47,-3 5 0,0 2-38,-3 1 1,3 3 22,0 3 1,0 5-143,-3 3 1,5 2 78,3 1 1,2-1-131,4-2 0,0-2 107,3-3 1,1-5-96,2-1 0,1-6 33,5-3 1,-2-1 22,-1-2 0,1-3-68,-4-2 1,2-2-129,-2-1 1,3-1-298,-3 1 1,-1-1 569,-2-1 0,-3 1 0,-2-3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1.4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52 8090,'0'-9'0,"0"0"0,0-3 0,0 6 962,0-3-125,0 7-883,0-2 108,4 4 1,2 2 173,5 3 0,-1 2-251,5 7 0,-1-3-431,3 3 1,0 1 15,0 2 1,0-3 257,3 0 0,1-3-213,2 3 1,1-3 384,-1 0 0,1-2 0,2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1.6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9 8207,'-5'-4'-499,"-2"0"0,3 8 486,-2 5 1,-1 3-126,1 5 0,-4 4-322,-2 1 460,-3 3 0,-2 4 0,-4 1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2.5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77 8134,'-17'-17'-101,"2"4"-51,1 2 1,0 1 502,-3 2 1,1 0 543,2 3 1,2 1-515,3 4 1,1 1-112,-1 2 0,2 1-231,1 5 0,0 3 72,3 2 1,-3 6-11,3 3 0,-3 4-38,0 1 0,2 4-104,1-1 1,0 2 69,0 1 1,0 4-66,3 1 1,1 0-103,2 1 0,-2-2 123,2 2 1,0 2-311,0-5 1,1 2 129,-1-8 1,-2-2-385,1-1 0,-1-1-13,-1-2 0,-3-3-221,-3-2 0,1-3 813,0 0 0,-5 0 0,-3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2.6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1 102 8118,'0'-16'378,"0"2"0,0 2-20,0 3 0,0 1-92,0-1 1,5 1-29,3-1 1,2 5-300,7 1 0,0 1-159,9-1 1,-2 2-227,7-2 1,1 2-335,5 1 780,2 0 0,7 0 0,1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32.4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2138 60 7761,'-3'-9'210,"0"1"1,-1 2-146,2 1 0,0 0 200,-4-1 0,3 0-170,-2 3 0,-1-3-121,-3 3 0,1 0 25,-1 3 0,0 0-18,-2 0 1,-3 1 11,-6 2 0,1 2-7,-4 3 0,0 2-46,-5 1 0,-3 2 81,-3 4 1,1 0-15,-1 0 1,-3 3 48,0 0 1,-7 3-68,-1 0 0,2 1 143,1 2 0,1-1-74,-1 1 1,1 3 41,-1 2 1,5-1-46,-2 1 0,3 0 1,2 3 0,-1 2-44,-2 4 0,5-1-10,-2 7 1,2-2-56,-2 1 1,-3 0 82,-3 6 1,2-1-94,2 7 1,1-3 62,1 6 0,-1-1-193,-2 9 0,1-1-179,-3 6 0,2 1 197,-2 2 0,0 3 83,-1 0 1,5 3-8,4-2 1,4 1 118,-1-1 0,1 4-57,2-2 1,0 1 56,-1-4 1,2 6-67,1 6 0,-2 0 149,3 0 0,1 1-34,1-2 1,2 4-40,1 2 0,9-47 0,0 1-20,-6 49 1,7-48 0,-1 0 10,-3 45 0,5-46 0,1 0 13,0 1 1,1 0-1,0 3 1,0 0-7,-1-1 1,1 1 0,1 0-1,1 0-179,-1-1 0,0-1 0,1 1 0,-1 1 166,0 3 0,1-1 0,-1 1 1,2-1-65,1 1 1,0 0 0,0-2 0,0 0 33,0-3 1,0 0 0,1 1 0,2 1-54,-1 1 0,1 0 0,1-1 0,1 0 60,0-1 0,1-1 1,-1 1-1,0-1-13,9 47 0,-7-49 0,1 1 40,0 2 1,1-1 0,-2 0 0,0 0-35,0 1 1,0-1-1,0-1 1,0 0 114,10 45 0,0 2-106,-9-47 1,1 0 0,-1-1 0,1 1 67,-1-2 0,1 0 1,8 49 9,0-5 0,2 3-14,1 0 1,-8-47 0,0 0-279,10 44 0,3 0 228,0-6 1,4-1-105,-1 2 0,7-5 71,-1-3 1,6-2 154,3-7 1,0-2-115,5-4 1,-1-3-18,1-5 1,-1-3 31,-1-6 1,1-2 8,4-4 1,-3-4-34,0-4 1,-7-1 214,1-5 0,-4 1-357,2 0 1,-7-7 395,1 1 1,-6-4-520,0-2 1,-2 0 323,-4 0 0,-2-4-380,-6-2 1,1 1 77,-3 0 1,2-1-429,-3-3 664,4 1 0,-6-1 0,4 1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32.6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75 51 7806,'-14'0'0,"-1"0"0,5 0 558,-1 0 1,1 0 233,2 0-1501,3 0 1,3-1 174,8-1 1,7 0-528,10-4 1061,1-3 0,9-5 0,2-3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32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26 7836,'-8'-4'0,"-1"-2"0,-2 0 1112,0 0 1,-1 2-658,0 4 0,3 0-636,-3 0 0,3 1 139,1 2 1,2-1 84,0 4 1,4 2-15,0 3 0,-2 5 7,1-2 0,0 5-116,3 0 1,-1 8-24,-2-2 0,1 9-201,-3 0 1,-1 6-175,-2-1 1,-5 6 477,-1 3 0,-5 10 0,-3 2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29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357 33 8106,'-4'-8'104,"3"-1"-104,-3 1-270,0 3 1,3 2 106,-1 6 1,-2 6 258,1 5 1,-1 6-44,1 6 1,1 0 54,-3 5 0,2 4-95,-3 5 0,3-1-31,-2 4 1,3 1 217,-1 7 1,-1 5-127,2 7 1,-5-2 173,1 7 0,-1 2-253,-2 7 1,-3 5 16,-2 8 1,1-2-300,-1 5 1,-1-2 174,-2 3 1,1 0 38,-1 2 0,1-5 59,1-1 0,3-3-158,4-3 0,-1 2 36,1 2 1,-1-5 90,1 2 0,2-6-103,0 0 1,5-1 122,-2 1 0,2-9-69,1-2 1,0-7-79,0-4 0,0-7-87,0-4 1,3-7 122,-1-2 1,1-2 23,-3-1 1,-4-4 111,-1-2 0,-1 0 0,-2-2 0,-5-1 0,-2-1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13:51.91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77 8112,'0'-6'0,"0"1"0,-3-1 0,0-2 0,0-1 0,3 1 0,0-1 0,0 1 0,0 3 0,0-2 3151,0 6-1968,0-3-948,0 4 1,0 2-559,0 3 1,0 2 266,0 7 1,0 4-582,0 5 0,0 2-90,0 3 1,4 2 726,2 4 0,1 4 0,2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3.20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196 26 8064,'-9'-9'0,"1"1"0,-1 3 346,1 2 1,-4 2-17,1 1 0,-4 4-164,1 2 1,1 5-174,-1 3 1,0 2-188,0 1 1,-1 0-290,4 0 0,1 0 243,4 0 1,-1-1-394,4-2 0,1 1 633,2-3 0,0 3 0,0-2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1.1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577 171 8155,'-5'-13'-123,"-2"4"0,2-5-237,-3 5 0,2-1 449,0 4 0,3 2 55,-2 2-464,3 1 272,-2 1 1,5 0-3,2 0 0,3 3 55,5-1 1,3 2 4,6-1 1,5-2-24,6 2 0,7-1 17,4 0 0,9-1-52,9 2 0,10-5 10,9 0 1,12-5-326,5 1 1,3-4 351,0-1 1,-49 4-1,1 1-1,48-5 1,-48 6 0,-1 1 44,49-8 1,-3 3 2,-8 0 0,1 2 106,1 1 0,3 0-87,-5 3 0,2 0 79,-8 3 1,-1 0-282,4 0 0,-8 0 146,2 0 1,-5 0 52,0 0 0,-3 3-107,-3 0 0,-8 3 112,-3 0 0,-8 1-3,-4 2 1,-5 0-52,-3 3 0,-10-3 336,-5 2 1,-4 2-315,-3-2 1,-4 4 205,-6-1 0,-1-1-178,-4 1 1,-4 1 80,-1 5 1,-3-1 58,0 4 1,-1-1-87,1 4 0,-3 3 14,-1 2 0,1 3-32,2 3 0,0 1-2,-2 5 1,1 0-134,-1 2 1,-2 6 137,-1 6 1,-2 1-92,-1 2 1,0 2 56,0 0 1,-1 6-29,-2 2 0,2-4-189,-2 5 0,2-4 108,-2 1 0,2 4 14,-2 5 1,2-2-87,1 1 1,-1 4 76,-2-4 0,2 7-7,-5 2 1,3-4-224,-2 1 1,2-1 241,-3-2 1,1 1 48,-4-1 0,1-3-41,-1 1 0,0-6 6,-2-6 0,0-1-98,-3-1 1,4-7 71,-1 1 1,-2-6 46,2-2 1,-4-3-22,1-4 1,-6-2 81,-2-1 0,-4-3-79,-2 1 0,-5-7 55,-4-5 1,-1-3-72,-2-5 1,-9-4-30,-13-1 0,-6-7-74,-8-2 0,43-2 0,-1-1 12,-1 0 1,0 0 0,-6 0 0,0-1 50,-3 0 1,0-1 0,-3 0 0,-1-1 33,2-3 0,-1 0 0,-1-1 0,0-2-55,5 0 0,1-2 0,-1 0 0,1-2 40,0 1 1,2-2 0,0-1 0,1-2 28,4 0 0,2-2 1,2-1-1,3-2-121,-29-20 146,6-4 0,3-7 0,6-4 0,1-3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1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58 7971,'-1'-8'-625,"-2"-1"743,2 1 0,-6 0 829,4-1-842,-3 4 104,5 2-224,-3 3 0,3 3 80,-2 3 1,2 2-167,-1 0 1,-2 3 55,1 1 1,0 0 112,3-1 0,0-1-47,0 1 1,3-2-25,0 0 1,3-2-105,0-1 0,2-1-84,0-2 1,3-3 98,1 3 1,2-2-169,-3-1 1,3-4 278,-2-1 1,3-3 83,-1 0 0,-2-4 100,-1 1 1,-2-3-28,-4 3 0,2-1 154,-4 4 1,0-3-201,-3-1 0,-5 4-14,-3 2 0,-2 3-350,-4-2 0,0 3 128,-3-1 0,1 5-126,2 1 1,-1 3-192,3 0 1,2 4-670,4 2 1092,-1 3 0,6-2 0,-3 4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2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35 8048,'-16'0'98,"2"0"1,-1 0 132,3 0 1,1 0-155,3 0 1,-1 0-48,1 0-419,3 0 182,1 3 0,8 1 133,2 2 0,2-3-15,3-3 1,2 3 85,1 0 1,2 0-132,-2-3 1,1 0 69,-1 0 0,1-3 178,-4 0 0,4-2-43,-4 2 1,-3-3 162,-2 3 0,-4-3 64,1 0 1,-2 1-147,-1 0 0,-4 2-298,-2-3 0,-5 4 190,-3 0 1,1 1-539,-1 1 0,-1 3 83,-2 3 411,0 2 0,-3 8 0,-2 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2.6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85 7956,'-3'-8'0,"1"2"0,-4 0 730,4 1-316,-5-4-419,6 4-37,-3 2 1,4 4-271,0 1 0,0 3-391,0 4 553,0-1 0,4 1 8,1-1 0,3 0 43,0-3 0,1 0-118,-1-2 0,4-2 179,-1 2 0,1-3 122,-1-3 1,-1-1-6,1-2 1,0-4 209,0 1 0,-5-1 220,3 2 0,-5-1-227,1 1 1,-3-1-46,1 1 1,-3 0-68,-3 2 1,1 0-225,-3 3 1,-4 0 112,-2 3 1,0 0-726,2 0 0,-2 4 666,-1 2 0,-3 5 0,2 2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3.1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35 8044,'-4'-9'-120,"0"2"0,-5 1-661,1-2 457,-1 7 1,4-1 489,-1 4 1,3 3-80,-3 4 0,5 0-104,-2 2 0,2 0-9,1 3 0,0-4 8,0 1 0,1-1 31,2-2 1,-2 1 6,5-1 0,-1 1-1,0-1 1,3-3-27,-2-2 0,1-2 139,2-1 0,-1 0-90,1 0 1,-1-5 170,1-3 1,-2-1 13,-1-2 0,0-1 129,-3 0 0,0-2-162,-3 3 1,0 0-57,0 2 0,-3 1-178,0-1 0,-3 1 130,0-1 0,-1 4-545,-2 3 0,3 1 234,1 1 1,2 1-504,-3 1 1,4 3 723,0 4 0,4 3 0,3 1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3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94 52 8018,'-6'-9'191,"1"1"1,2-1-391,-3 1 0,1 2-65,0 0 673,-3 5-269,7-3 1,-3 4-336,1 0 0,2 1 11,-2 2 0,2 1 93,1 5 0,1-1-150,2 1 0,1-1 119,1 1 1,3-2 108,-3-1 1,3-1-102,0-3 1,2-1 216,1 2 1,-4-2 11,1-1 0,-1 0 175,1 0 0,0-1 16,-3-2-65,3-1 1,-7-5 85,2 1 0,-3-1-121,-3 1 1,-3-1-325,-5 1 1,1 3 128,-5 2 0,4 2-583,-3 1 0,4 0 95,-2 0 1,0 4-478,1 2 954,-4 5 0,2 2 0,-4 4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3.9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35 101 7929,'-6'-3'-30,"0"-3"1,2 1 29,-2 0 0,-1 2 620,4-3-333,1 4-643,2-2 246,0 4 0,0 1-151,0 2 0,0 2-13,0 3 1,3-2 160,3 0 0,2-2 51,0 2 1,1 1-37,-1-5 1,1 1 70,-1-3 0,3 0-12,1 0 1,-1 0 196,-3 0 0,0-1-2,-2-2 1,1-1 189,-1-5 0,-2 1 202,-2-1 0,-1 0-233,-1-2 1,-1 1-157,-1-1 0,-3 1 49,-4 2 0,1 0-343,-1 3 0,1 1-220,-1 4 1,1-3-329,0 0 0,-1 1 683,1 5 0,-5 2 0,0 3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1:34.3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26 7993,'-5'-4'0,"-1"-2"0,1 2 2,0-2 0,0 4-69,2-1 0,1 2 48,-3 1 1,3 1 154,-1 2 1,-1 2-168,1 3 1,1 4-6,2-1 1,0 4-221,0-1 0,0 2 126,0 1 1,3-4-9,3-1 1,1 0 74,2-1 0,3 1-11,2-4 0,0-3-1,0-2 0,-1-2 95,1-1 1,2-3 171,-2 0 1,-4-4-66,-2 2 0,-2-6 201,-1 0 1,-1-3-111,-4 3 1,-4-4-41,-1 4 0,-6 0-137,0 2 0,-3 4-160,3-1 0,-4 4 119,4-1 0,-4 6 0,2 2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8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25 126 8173,'0'-17'0,"0"1"535,-3 2 1,2-1-81,-2 4 1,2 0 240,1 2 1,-3 1 259,0-1-208,1 4-388,2-2-353,0 6 0,0-2-514,0 6 0,0 2 402,0 3 0,0 4-163,0-1 1,0 4 101,0-1 0,0 3-109,0 3 1,0-2 72,0 1 0,-1-3 91,-2-2 1,2-1 19,-2 1 1,2 1 63,1-4 0,0 1-36,0-4-60,0 1 777,0-1 1,0-4-302,0-4 0,0-4-70,0-4 0,3-5-147,0-1 0,3-2-132,0-1 0,-1 0 135,0 0 0,0 0-138,1 0 0,0 1-94,-3 2 1,4-1 128,-2 4 1,0 0-588,1 2 0,-1 4 220,4 3 0,-1 1-253,1 1 1,-1 3 195,1 3 0,-1 3-14,1 2 0,-1 1 123,1 2 1,-4 2 243,1-2 0,-1 0-174,0 0 1,2-4 103,-4 1 1,2-1 537,-2-2-333,4-3 0,-5-1 447,3-4 0,-2-1-245,3-2 0,-3-3-3,2-5 1,1-1-129,2-2 1,1-1-62,-1 3 1,1-2-7,-1 3 0,-2 0 55,0 2-395,-4 1 52,1 3-247,1 1 0,-3 9 152,2 3 1,-1 2-57,1 4 1,-1-3 136,3 3 1,-2-1 41,3 2 1,-4 0 0,4-4 0,0 1 7,2 0 1,2-3 181,1 2 0,-2-4-122,3-1 0,0-5 177,-1 2 0,3-2-3,-2-1 1,-4-1 150,-2-2 1,-1-1-45,0-5 1,2 1 193,-4-1 1,-1 1 32,-2-1 1,0 1 235,0-1-305,0 1 47,0-1-626,-3 5-20,2 0 1,-3 5-177,4 2 0,0 1 93,0 5 1,0 0-100,0 3 0,1-2 83,2 4 1,-1-1 106,3 1 0,1 1 234,2-3 1,1 0-120,-1-1 1,2-2 133,1-1 1,-1-3 18,5-5 1,-4 0 90,3 0 1,-4-5 31,2-3 1,-3-2 220,0-4 1,-2 0 305,-1-3 0,0 0-307,-3 0 0,0 3 65,-3 0 0,-4 4-45,-1-2 0,-3 3-490,0 0 1,-4 5-70,1 1 1,-3 2-41,3 1 0,-5 4-235,2 1 0,2 3-459,1 0 0,4 4 902,2-1 0,3 8 0,-2-1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39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204 484 8184,'-4'-12'0,"-1"3"346,-3-3 1,-1 1-45,1 3 1,-1-2 2,1 7 0,-1 1 121,1 2 1,-3 0-94,-1 3 0,-2 2-594,3 3 0,-4 2 175,1 1 0,1 2-213,-2 4 0,8-3 152,-2 1 1,4-2-213,-1 1 1,2 1 110,4-4 1,1 1-6,2-4 1,3-2 299,5-1 0,2-3-118,4 1 0,0-6 332,0-2 0,1-7-140,2-2 0,-2-2 446,1-1 0,-2-1-52,-2-1 1,-2-1 132,-2-6 1,-4 3 27,1-6 1,-5-1-210,0-1 1,-2-3 2,-1-2 0,0 2-169,0 0 0,-3 1 171,0 4 1,0 4-142,3 2 0,-1 9 402,-2 3-762,3 5-421,-4 6 0,4 5-186,0 4 1,0 4 385,0 7 1,0 1-230,0 5 1,0 2 173,0 0 0,0 4-4,0-1 0,-1-1 4,-2 2 0,2-2-229,-2 1 0,1-2 44,0-4 0,1 1 1,-2-1 1,3-4 188,3-4 1,-2-4-126,5-4 1,0-5 374,2-1 1,2-2-126,1-1 1,-2-2 133,3-3 0,0-1-63,-1-5 0,3 1 351,-2 2 1,-1-1-163,-2 1 0,-1-1 294,0 1 0,0 2 95,-2 1 52,1 3-515,-2-2-320,0 4-12,-2 0 257,1 0 0,-3 1-79,2 2 1,-1-2 79,1 1 0,-1-1 13,3-1 0,-2 3 56,3 0 0,-1-1 151,4-5 1,-1 1 90,1-3 1,-1-1-70,1-3 1,-4-2 240,1 0 0,-1-3-103,0 2 1,-1 0-8,-4 1 1,0 1 17,0-1 1,-4 2 29,-1 0 0,-3 4-284,0 3 0,-2 1-217,-1 1 1,1 1-316,-5 1 1,5 4 311,-1 5 1,1 0-283,2 3 1,0 0 181,3 3 0,1 0-230,4 0 1,1-3 80,2 0 1,2 0 75,7 3 0,1-4 35,4-1 1,3-3-26,-1 0 1,7-5 303,-4-1 0,5-4-145,-5-4 1,-1-2 365,-1-7 1,-2-3-161,-1-3 0,-3-4 741,0-2 1,-4 0-400,2-5 0,-4 0 318,-2-3 1,-2-4-8,-4-2 1,1 2 54,1-2 0,-1 5-133,2 1 1,-2 5-174,-1 7 0,-3 2 128,1 6 0,-2 2 294,1 7-398,2 1-222,-3 4 0,4 2-1122,0 4 0,0 0 456,0 8 1,0 4 24,0 5 0,1 1-180,2 2 0,-2 0 172,2 2 0,1 3-556,-2 2 0,1 2 365,-3 2 1,0-1 579,0 3 0,0 1 0,0 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3.36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14 51 8064,'-1'-8'0,"-2"-1"0,2 1 946,-2-1-11,2 1-7,-3 3-916,3 1-331,5 12 0,5-2 186,5 5 0,2 1 109,-2-1 1,5 4-568,0-4 1,2 4 116,-1-1 474,-2-2 0,6 4 0,-2-2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0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111 102 8163,'-4'-21'204,"2"4"52,-4 0 0,1 1 31,-4 5 1,4 1 973,-1 4-358,4 2-594,-2 4 1,4 1-865,0 2 1,0 6 311,0 5 1,-1 6 102,-1 2 1,1 4 62,-2 2 1,1 2-85,-1 4 0,1 1-472,-3 2 0,2-3 214,-3 3 1,0-2-751,-2-1 1169,-1 0 0,1 4 0,-1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0.9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0 458 8163,'0'-14'501,"0"0"1,0-3-98,0 6-172,0 0 0,1 2-181,2 1 0,2 2 127,3 0 1,5 3-340,1-2 0,5 2 163,4-3 1,2 3-311,0-2 1,0-1 233,1-2 1,2-4-73,0 1 0,1-4 76,-4 1 0,0-6 346,-3-3 0,1-1-31,-6-1 0,0 2 275,-9 0 1,2 2 11,-7-2 0,-1 2-164,-2 4 1,0 1 457,0 2-126,0 2-487,0 7-443,0 1 1,0 5-532,0 2 1,-1 6 481,-1 5 0,1 2-100,-2 1 1,1 4 54,-1 1 1,1 5-32,-3 2 1,0-1 108,-1-3 1,1 3-28,3-3 1,0 5 184,-4-4 0,4-3-131,-1-3 1,2-2-200,1-1 352,0-4 1,1-4 119,2-7 1,2-2 265,3-2 1,2-7-178,1-5 1,2-5 19,4-1 0,-3-3-37,1 0 0,-2 3 164,1 0 1,1 5-92,-4 1 0,1 3-130,-4 0 0,1 2-158,-1 4 0,-2 1-314,-1 4 0,-2 4 113,3 1 0,-1 7 81,0 2 0,2 2-24,-4 1 1,3 0 73,0 0 0,1 0-2,2 0 1,0 0 43,3 0 1,-2-3 17,4 0 1,0-4-24,3 1 1,-3-5 13,0-3 1,1-2 145,2-1 1,-1-1-143,-2-2 1,1-2 120,-4-3 0,3-1-105,-2 1 0,-1-3 186,-3-1 1,-2 1-30,0 3 0,-1-2-32,4-1 1,-5 4-126,-1-1 48,2 1 1,-4 2-179,2-1 1,-1 4 74,0-1 1,-1 3 142,2 3 0,-2 2 0,-1 3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1.3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77 178 8163,'-4'-9'-104,"3"1"1113,-6-1-617,6 4 0,-4 2-302,2 3 142,2 0-224,-2 0-29,3 0-240,0 0 1,1 3 256,1-1 0,-1 2 302,2-1-279,2-2 0,0 3 164,3-4 1,1 0-140,-1 0 1,1 0-5,-1 0 1,1-4 45,-1-2 0,1-1-8,-1-2 1,0-2 151,1 0 0,-3-4-158,-1 0 0,-3 2 246,1-1 0,-3 3-147,-3-3 0,-5 4-179,-6 2 1,-2 0 48,-1 5 1,0 1-116,0 5 1,0 3 95,0 5 1,1 2-182,2 4 0,2 1-86,7 2 1,1-1 30,4 4 1,7-1-57,5 4 1,7-4 52,3 1 1,7-4-388,5 0 1,5-2 603,6-2 0,2-3 0,4-4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2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246 221 8121,'14'-18'0,"0"-1"0,-1 1-68,2-2 1,-6 3 157,-3 3 1,-4-1 239,0 3 0,-4-2 255,0 3 1,-8 3-340,2 2 1,-6 4 21,-1-1 1,-4-1-318,-4 2 1,1 0 103,0 5 0,0 1-28,0 5 0,-2-1-64,4 1 1,4 2-170,5 0 1,2 3-155,4-2 0,-2 3 148,4-1 1,4-2-73,5 0 1,1 0 137,2-1 0,4-1 209,4-4 1,0 1-101,3-4 0,-1-1 109,0-2 1,-1 0-129,2 0 1,-2-4 22,-1-5 1,-3 1 28,0-4 0,-3-1 55,0-1 0,-4-1 20,-2 1 1,-3-2 72,1 2 1,-2 1 2605,-1 2-2141,0 2 1,-1 1-566,-2 3-424,2 1 0,-5 8 284,3 1 0,-1 7-92,1 5 1,2 2 63,-2 7 1,2-2-172,1 7 1,-2 1 54,-1 5 0,-3-1-149,3 3 1,-3 4-92,0 2 1,-4 1-34,-2-1 0,-2-2 291,3-1 1,-4-4 18,1-7 1,-2-3 106,-1-5 0,-3-3-127,0-6 0,0-6 406,3-5 1,1-2-183,2-1 1,-1-1 696,4-2 0,0-2-86,6-7 1,1 1 123,4-6 1,0 2-355,0-5 0,5 1-44,3 0 1,5-4-609,7-5 1,3 0 219,5-3 1,3 0-36,6-3 0,2-3 34,3-3 1,3 1-298,0 0 0,1 3 121,-4-1 0,-3 2 105,-3 1 0,-9 5 163,-7 4 1,-7 3 232,-8 5 0,-1 0 189,-4 0 0,-2 5-196,-3 4 0,-1-1 31,-5 3 0,-2 3-74,2 0 0,-3 2-224,3 1 0,-1 1 144,4 2 0,-1 1-601,1 5 0,2-1 98,1 1 1,3 3-79,-1 2 1,2 1 140,1-1 1,1 2-54,2-1 0,2-2 27,3 1 0,1-3 137,3 3 1,-2-4 117,4-2 1,-2 1-72,2-4 1,0-1 218,3-1 1,0-3 43,0-3 1,-1-2 56,-2-3 1,1-1 182,-4 1 0,0-1-150,-6 1 1,0 2 272,-2 1-57,-2-1-337,2 1-349,-3 2-728,0 3 743,0 0 0,0 3 133,0 3 1,0 2 4,0 0 1,1-2-8,2-1 0,-1 1 98,4 2 1,-2-2-46,2 0 0,2-2 100,-3 2 1,0 1-32,1-4 1,-1-1 31,4-2 93,-1 0 1,1 0-98,-1 0 1,1-1 130,-1-1 1,-2 0-86,0-4 1,-2 0 148,2-2 0,1-1 36,-5 1 548,5-1-242,-6 1-206,3 0-656,-4 3-952,0 1 783,0 4 0,0 4 207,0 1 0,0 3-88,0 0 0,0 1 56,0-1 0,2 1 136,1-1 0,4 1-82,-1-1 0,-2 1 429,2-1 1,0-3-61,2-2 1,1-2 88,-1-1 1,-2 0 166,-1 0 1,0-1-191,1-2 1,0-2 252,-3-3 0,0-1-239,-3 1 0,-1-1-114,-2 1 0,-2-1-191,-3 1 1,-1 2-435,1 1 0,-1 3-12,-3-1 0,3 2 240,-2 1 0,-2 1-525,2 2 0,3 1 811,2 5 0,0 3 0,-2 1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3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0 348 8121,'0'-13'95,"0"1"1,0 0 256,0 1 1,0 0 544,0 2 1,0 1 341,0-1-427,0 1-1190,0 3 488,0 1-279,0 4 1,0 5 177,0 3 0,3 2-465,0 4 0,0-1 106,-3 1 0,0 2-128,0-2 0,0 1-59,0 0 1,0 1 125,0-2 0,0-2 371,0-1 0,2-1-110,1-2 0,4-2 168,-1-1 1,-2-3 128,2 1 0,0-6 153,2-2 1,1-7-23,-1-2 1,0-2 144,1-1 0,-4 0 96,-2 0 0,0 3-158,0 0 0,0 4-45,-3-2 149,0 3-2130,0 1 1243,0 3 1,0 2 181,0 6 1,0 2-28,0 7 1,0-3-115,0 2 0,1 2 86,2-2 1,-1 0 52,3-2 0,0-1 260,1 1 0,1-2-109,-1-1 573,1-2 1,2-4-153,-1 0 0,-2-1-6,0-2 0,-2-3-52,2-5 0,1 1 79,-5-4 0,4 2-66,-3-2 1,0 4-85,-3-2 0,1 3-263,1 1 1,-1-1 255,2 1-1101,-2 3 422,-1 1 111,4 4 0,0 4 130,1 1 1,3 4-29,-2 2 1,1-1-104,2 1 0,2 1 51,0 0 1,1-1-65,0-3 1,1 0 387,4-2 0,0 0 0,0-3 0,0 0 0,0-3 0,0-5 0,0-3 0,-1-2-24,-2-4 0,-2 0-94,-3-3 1,-1-4 788,1-1 1,-4 0-301,1-1 0,-1 1 418,0-4 1,2 0-257,-4-2 1,-1 5 269,-2 0 1,0 5-211,0 1 0,0 3-24,0 3 0,-1 3-57,-1 2-282,1 2-531,-3 4 0,1 4 262,0 2 1,0 2-335,3 3 1,0 3 200,0 3 1,0 0-299,0-1 1,0 4 43,0 0 0,0 3-38,0-4 1,0 4 13,0-3 1,0 3-144,0 0 0,0-1 0,0 0 1,0-4 162,0-1 1,3-1 429,0-5 0,0 5 0,-3-3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2:4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22 228 8121,'-5'-8'-154,"-1"-1"1,4 1 711,-1-1 1135,-1 5-1370,3 0 1,1 4-350,5 0 0,4 0-129,2 0 1,3 1 143,6 2 0,-1-2-219,3 5 1,4-4 107,2 1 0,0-2 63,-2-1 0,-1-1 114,1-2 1,-5 0-35,-1-5 0,-3 0 146,-3-6 0,-1 0 318,-5-3 1,-3 0 152,-2 0 0,-3 0-255,0 0 1,0 3 99,0 0 1,0 3-88,0 0 1,0 5-178,-3 0-412,2 4 0,-3-1-607,4 6 1,0 6 527,0 5 0,0 3-129,0 2 0,0 0-74,0 4 1,3-1 137,0 4 0,0-3-17,0-1 1,-2 0 106,2 0 0,-1-1-50,1-4 1,-2 0 63,1 0 322,-1-4 1,2-3 19,0-5 0,4-3 89,-2 1 1,3-7 200,0-4 1,2-2-200,1-4 0,2 1 59,4-1 0,-3-1-130,0 3 1,-3 1-260,0 3 1,1 3 66,0 2 1,2 2-101,-3 1 0,0 5-76,-2 3 0,-4 8-365,-3 7 1,-1 2-733,-1 4 1336,-3 1 0,-6 4 0,-4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0.5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263 467 7944,'-4'-13'478,"0"0"0,-2-1-86,0 0 0,1 4-89,-4-2 0,3 3-106,1 0 1,0 1-28,-1-1 1,-1 4 1,1-1 0,2 4-75,-2-1 0,-3 2-209,-2 1 0,-1 4 111,1 2 1,-3 1-61,-3 2 0,3 2 15,0 1 1,1 3-9,-1-1 1,-1-1-27,3 1 1,2-1-45,4 1 1,0 0 143,3-3 1,0-1-3,3 4 0,1-3-44,2 0 0,2-2-7,3 0 0,4-1 0,3 1 0,1-4 18,4-3 1,-2-1 25,2-1 0,2 0-26,0 0 1,-1-6 209,-1-3 1,-2-2 0,-1 0 0,0-2 109,0-4 1,-1-4-142,-2-2 1,1-2 60,-4-3 0,1 0 219,0-3 0,-6 1-108,3-1 1,-6-1 259,-1 4 1,-1-1-101,-1 4 0,-1 0-100,-1 3 0,0-2-204,-4 4 1,4 0-1,-1 0 0,0 6 110,0 0 1,0 3 167,3 3-224,0 3 197,-4 1-747,3 4 0,-3 1-59,4 2 1,-1 2-273,-1 3 1,0 2 344,-4 1 1,0 3-86,-2 6 1,-1-1 78,1 3 0,-1-2 39,1 3 1,0-1 205,3 4 0,-3-1-78,3 1 1,1-1-198,1 1 0,-1 2-19,1 0 1,1 0-178,2-2 0,0-2-25,0-1 0,0 3-106,0-3 0,2 0-226,1-7 0,0 1 4,-3 0 875,4 0 0,1-3 0,3-2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0.8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93 7974,'-4'-13'614,"-3"-2"190,4 4 0,-3-1-441,0 4 1,1 0-330,0-1 1,2 3 325,-3 1 1,3 3-83,-2-1 1,2 2-283,-3 1 0,1 4 105,-4 2 1,1 2-58,-1 3 1,1 2 85,-1 4 0,1 4-14,-1 2 1,1 1-65,-1 2 0,1 2-36,-1 0 0,4 1 19,-1 0 0,1 2-146,0 6 0,-2-3-272,4 3 0,-1-2 223,2-1 1,1 1-109,-2 2 1,2-5-141,1 2 0,-3-7-136,0-2 1,0 0 143,3-5 0,0-2-449,0-3 849,-3-3 0,2-4 0,-3 1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1.1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69 8381,'4'-9'1011,"3"1"-843,-4-1 1,3 1-169,0-1 0,1 3-290,2 1 1,0 2 122,3-3 0,-2 4 486,4 0 0,0 1-91,3 1 0,3 0-502,0 0 0,3 3-154,0-1 0,2 5-201,0-1 1,0 1 628,1 2 0,-1-1 0,1 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1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43 7998,'-1'5'49,"-2"-3"340,2-1-131,-3-1 1,4 1 14,0 2 0,5-2-140,4 2 1,4-2 92,7-1 1,8 0-125,6 0 1,10-4 124,4-2 1,7 2-149,7-2 0,3 3-45,6-2 0,-5 3-164,1-1 1,-8 1 102,-3-1 0,-7 2-173,-3-2 1,-4 2 21,-2 1 0,-4-1 66,-5-1 0,-5 1-44,-6-2 1,-3 1 87,-3-1-211,-2 2 86,-7-3 1,-3 4-200,-4 0 0,0 0 42,-4 0 350,0 0 0,-6 4 0,-1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3.56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17 76 8064,'0'-12'290,"0"-2"1,-1 1 508,-2 2 0,3 4-239,-3 2 0,-1 2 531,1-3-717,0 4 1,3 0-632,0 4 0,0 3 166,0 4 0,3 3-41,0 2 1,3 3-26,-4 3 1,4 1-325,-3 5 0,3-1-509,-4 1 0,1-1 104,-3 1 886,0 3 0,-4 1 0,0 4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2.2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263 272 7898,'-9'-11'65,"-2"0"1,1-1 44,-1 4 0,-1 2-71,0 1 0,-3 2 355,1-3 1,-1 4-91,1-1 0,-2 3-146,2 0 0,1 0-37,-1 3 0,3 1-110,0 2 1,1 4 53,-2-1 1,6 2-124,-3 0 0,3 0-47,-3 3 1,4-3 124,3 3 0,1-3-120,1 4 0,0-2 52,0 1 0,1-2-77,1-3 1,3 2 77,4 0 1,0 0-97,2-6 1,0 2 128,3-4 1,0 2-4,3-2 1,0 0 89,0-3 1,-2-1-103,2-2 0,-2-2 214,5-3 1,-3-3-116,-3-1 0,2-3 107,-2 1 1,-1-3 70,1-3 1,-3-1 102,0-5 0,-4 4-159,-2-1 0,-3 0-12,1-2 1,-2 3 598,-1 3 0,0-2-267,0 1 0,0 0-119,0 3 0,-3 3-175,0 0 0,0 4 514,3-2-541,0 3 1,0 3 4,0 1 39,0 3-395,0-2-677,0 8 1,0 0 436,0 5 0,0 0 170,0 3 0,0 1 89,0 4 1,0 0-86,0 0 0,-2 3 20,-1 3 1,-1-1-2,1 0 1,2-2 17,-2 3 1,2-1 72,1 4 0,0-1-496,0 1 0,4-4 180,2 1 0,1-1-599,2 0 0,0-1 1031,3-4 0,1 0 0,4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2.8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85 7977,'0'-8'0,"-1"-1"0,-2 1 0,2 2-242,-1 0 0,1 1 437,1-4 1,0 3 713,0 1 1,0 2 195,0-3-339,0 4 64,0-5-124,0 6-79,0-3-280,0 4 9,0 0-399,0 4 122,0-3 1,0 6-38,0-1 0,0-1 26,0 0 1,0 2-166,0 4 0,0-1 72,0 1 0,0 2-26,0 1 1,0 2 2,0 1 0,0 0-179,0 0 0,-1 1-51,-2 2 1,2-1 90,-2 4 0,2-2-48,1 2 0,0-2 13,0-1 0,1-3-132,2 0 0,-1-1-51,3-5 1,1 0-62,3-5 0,2 0 88,0-3 0,3 0 91,-2-3 1,3-4-37,-1-2 0,1-1-77,-1-2 0,1 0 28,-4-2 0,4 0 372,-4-3 0,0 0 0,-6-3 0,-1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2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34 7977,'-5'0'2492,"-3"-3"-2611,4 2 112,-1-3 0,6 1 176,7 0 0,6 0-23,5 3 1,7-1-89,5-1 1,8 1-1934,4-2 1875,5 2 0,-1-3 0,4-1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9 8001,'-8'0'1647,"-3"-3"-905,-1 0-1350,1 0 0,3 3 532,-1 0 0,1 4 796,-1 2 0,1 4-441,-1 2 1,1 4 33,-1 0 1,1 2-280,-1 5 0,2 0 35,1 2 1,2 0-378,4-3 1,1 3 173,2-3 0,3-1-69,5-1 1,-1-2-297,4-1 1,3-1 498,3-2 0,8 2 0,-2-3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3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238 9 8407,'-9'0'810,"1"-3"-931,-1 0 1,1 0-556,-1 3 0,1 4 657,-1 2 0,-3 4 696,-2 1 1,1 4-510,-1-1 0,2 2-139,-2 1 1,1 0-310,-1 0 0,-1 0 99,4 0 1,-4-3-448,4 1 1,3-5 627,2 1 0,4-1 0,-2-2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3.9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7984,'3'-8'-120,"-2"2"-246,2 0 1450,-2 4-759,3-1 1,0 6-116,1 3 1,3 2-185,-2 0 1,1 4-124,2 2 1,0 0 37,2 0 0,0 0-186,3 3 1,-3-1 244,3-2 0,4 2 0,4-3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4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60 8051,'-1'-11'1647,"-1"-1"1,-2 1-2475,-2 2-51,-1 1 2762,6 3-1399,-3 1 1,4 5-336,0 2 0,3 5 30,0 3 0,3 4 147,0-1 0,1 3-175,2 3 1,-4-1-9,1 4 0,-1-2-1219,0 2 1,-1 1 571,-4-1 1,0 2-798,0 4 1,-4-3 1299,-5 2 0,-11 2 0,-6 1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6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9 153 8003,'0'-9'0,"0"4"0,0-1 1,0 3 204,0-2 296,0-1 1,0-2 301,0-1-319,0 1 0,3-1-118,0 1 0,0-1 595,0 1-486,-2-1 0,4 1 382,-2-1 143,-2 1-581,2-1 1,-3 4-212,0-1 246,0 4-819,0-2 1,0 5 247,0 2 1,0 2 55,0 3 0,0 2-6,0 1 1,0 3-69,0 6 1,-2-2 72,-1 2 0,-3 1 1,3 2 0,-2-2 76,2-2 1,-1 2-2,1-1 1,2 1-141,-2-2 1,3-1 87,0 2 0,0-5-156,0-1 0,0-3 43,3 0 0,-1-2-89,4 0 1,-1-4 148,4-3 1,3-1-35,2-1 0,2 0-546,1 0 0,1-2 219,2-1 0,-1-7-524,3 2 0,-3-3 176,1 3 1,-6 0 799,-2-1 0,1-3 0,0-1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6.8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35 8003,'-6'-1'217,"0"-2"0,4-1-217,-4-1 0,4 0 0,-1 2 1592,-2 2-830,4-3-758,-2 4 0,4 0 24,1 0 1,0 0-153,4 0 1,0 0-316,2 0 1,1 0 260,-1 0 1,3 0-603,1 0 1,0 0 89,-1 0 690,2 0 0,4-3 0,0-2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7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52 8074,'-3'-9'124,"-1"1"-89,-2-1 0,1 4 60,3-1 0,1 3 800,-2-3 1464,2 4-1039,1-1-502,0 3 450,0 0-1132,0 3-121,0-2 53,0 7 0,0-3 25,0 3 0,0 2-27,0 1 0,-1-1 39,-2 4 1,2-2-217,-2 2 0,2 0 68,-2 3 0,2 0 112,-2 0 1,2 1-138,1 2 1,0-3-235,0 3 0,0-5 127,0-1 1,1 0 133,2 0 0,-1 1-270,3-4 0,1 0 78,2-2 1,4-4-194,-1-3 0,1 2-82,0-1 0,-2 0-208,4-3 0,-3-1 125,4-2 1,-4-2-174,3-3 0,-4-1 174,2 1 1,-6-1 589,0 1 0,-4-4 0,2-1 0,-4-4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3.97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9 60 8100,'0'-9'0,"0"1"0,0-1 953,0 1 0,0-1 531,0 1-266,0 3-851,-4 1-500,3 4 1,-3 1-421,4 2 1,0 2 349,0 3 0,0 4-530,0-1 0,3 4 390,0-1 0,1 2 343,-2 1 0,3 0 0,4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7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26 8074,'-5'-1'-69,"2"-2"62,-2 2 1,4-3 594,-5 4 872,4-3-1416,-2 2 60,4-3 99,0 4 137,0 0 191,4 0-388,1 0 0,6 0-121,0 0 0,2 0 11,-2 0 1,-1 0-195,4 0 0,0 0-177,3 0 1,-2 0 175,-1 0 0,-1-1-29,1-2 1,-2 2 13,-3-2 0,-1 2 53,1 1 24,-5 0 225,0 0-137,-11 0 1,0 0 20,-7 0 0,1 0 108,-1 0 1,-1 0-123,3 0 1,1 0-21,2 0 0,1 0 28,-1 0 1,4 0-772,-1 0 407,4 0 361,-1 0 0,10 4 0,2 1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7.9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18 8057,'-11'-1'0,"0"-2"0,0 1 1469,6-3-443,-3 3 305,7-2-1100,-3 4 0,5 0-525,2 0 0,2 0 92,3 0 0,2 0-249,1 0 0,-1 0 3,5 0 0,-2 0 298,1 0 1,2 1-895,-2 2 0,-2-2 1044,0 2 0,1 1 0,0 1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8.0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 8668,'-4'0'1709,"0"0"-1452,11 0 1,0 3-595,7-1 1,2 1 288,7-3 48,3 0 0,12 0 0,0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8.8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94 8015,'-1'-16'251,"-1"2"0,1-1 306,-2 4 0,-1-1 305,1 4 0,0 2 198,3 0 48,-3 5-444,2-3-628,-3 4 17,4 0 1,0 4-137,0 1 1,0 6 92,0 0 1,0 4-147,0-1 0,0 2-72,0 1 1,-3 3 54,0 0 1,-1 0-366,2 0 1,1-1 229,-2 4 0,2-2-561,1 2 0,0-1 60,0-3 1,0-1-820,0 2 1608,0-2 0,0-1 0,0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9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86 8015,'0'-14'787,"0"3"1,-3 2-640,0 0 0,0 1-118,0-1 0,1 2 1694,-4 1-783,4-2-548,-1 8-352,3-4 0,0 8-247,0 1 0,0 4-368,0 2 1,0-2 334,0 3 0,0 1-582,0 1 0,0-1 192,0 1 1,0-2 628,0 2 0,3 0 0,2 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9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68 7960,'-3'-17'862,"1"1"-917,-4 2 0,4 5-357,-1 3 253,2 4 275,1-1 0,1 4-1564,2 1 1448,2 3 0,3 7 0,1 2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3:59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69 8039,'0'-9'527,"-1"1"860,-2-1-932,2 1 1,-5-1 374,3 1-376,0 3 36,3 1-1275,0 4 685,0 0 0,0 4-152,0 2 1,0 1 78,0 2 1,0-1 23,0 1 1,-3-1-2,0 1 1,1-1 54,2 1 0,0-4 70,0 1 1,0-3-14,0 2 102,0-3 437,0 6 51,0-7 1,0 2-130,0-6 1,0 1 54,0-4 0,0 0-471,0-2 1,2 0 37,1-1 0,3-2-388,-3-1 248,3 1 0,-4 3-149,4-1 1,-3 2-171,2 1 0,0 1-128,1 2 0,1 3 141,-1-3 0,-1 3-41,0 3 1,1-2 33,2 5 0,1 0 110,-1 2 0,-2 3 250,0 1 0,-2-1-88,2-2 1,1-1 36,-5 1 1,1-1 72,-3 0 320,4 1 472,-3-1 920,3-3-1298,-4-1 1,0-8 55,0-1 0,0-3-68,0-1 1,0 0-101,0-2 0,3 1-179,-1-1 0,5 2 90,-1 0 1,4 1-311,1-1 0,1 2-117,-4 1 0,3-1-266,1 5 0,2-1 117,-3 3 0,1 4-241,0 5 1,-3 1 64,2 7 1,-2-1 564,-3 7 0,5 3 0,-2 4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0.4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35 136 7887,'-5'-13'0,"-3"-3"0,3 2 0,1 1 209,1-1 1,-1 3 330,2 0 0,-1 2 1630,3 0-1224,0 1-517,0-1 1,1 4-679,2 3 326,-2 1-108,2 1 0,0 6 137,0 3 1,0 5-169,-3 0 0,0 2-126,0 1 0,0 4-120,0 1 1,0 2 93,0-2 0,0 2-29,0-4 0,-3 2 46,0-2 0,0 0 132,3-3 0,0-3 123,0 0 1,-3-3-219,1 0 171,-1-5-161,3-3 683,0-3 0,0-3-223,0-3 0,0-2-38,0 0 1,0-2-260,0-1 1,0-1 110,0-2 1,1-1-304,2 3 1,1-2 82,5 3 0,-1-3-163,1 3 0,0 0 55,2 5 1,0-1-41,3 1 0,0 3-82,3 0 0,-3 6-51,0 2 0,0 4 82,0 2 0,1 2-11,-4 4 1,0 1-19,-2 2 0,-4 1 113,1 1 1,-4 0-132,1-2 1,-2-2 58,-1 1 0,0-1 283,0-1 0,0-4 0,-4 0 0,-1-5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0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17 137 7906,'-1'-9'297,"-2"1"1,1 2 1197,-3 0-1449,3 1 34,-2-4 0,5 2 121,2 1 0,5 1 16,6 2 0,3 2-227,3-1 1,2 1-108,3 1 0,4 0-156,-1 0 1,3 0 123,-3 0 1,3 0-177,-2 0 0,-2 0 134,-4 0 1,-3 0-34,-3 0 0,-4 0-339,-1 0 386,-7 0 0,-2-3 349,-6 0 0,-1-3-112,-5 4 1,0-4 82,-3 3 0,-1-3 73,-4 4 0,3-4 51,0 3 0,4-3-92,-2 4 0,3-1 340,0 3 257,1-4-491,3 3 1,-1-4-307,3 3 45,0 1 0,7-3-65,1 4 0,3 0 90,0 0 1,1 0-119,-1 0 0,1 0 99,-1 0 0,1 0-13,-1 0 0,1 0-28,-1 0 0,1 1 47,-1 2 0,-2-1-40,0 3 1,-1-2 45,4 3 1,-4-1-206,1 4 1,-4-1-15,1 1 1,-2 2-122,-1 0 1,0 2-47,0-2 1,-1-1 80,-2 4 0,-2-2-242,-3 2 1,-1-4 138,1 2 0,-1-3-164,1-1 0,2-2 534,0 0 0,1-1 0,-4 4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1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51 7906,'0'-8'324,"0"-1"0,0 4 639,0-1-553,0 0 1,0 1 459,0-1-294,0 4-445,0-2 12,-4 4 1,3 4-152,-2 2 0,-1 1-88,2 2 0,-1 0 122,3 2 1,0-1-124,0 1 0,0 0 35,0 0 1,0-2-220,0 3 1,0-3 51,0 0 1,0-1 150,0 0 1,4-2-192,1 0 11,3-1 1,1 0 269,3-2 1,-3-2-121,2-1 1,1-5 444,0-3 0,-1-1-176,-2-2 0,-1-2 461,1-1 1,-5 0-126,-1 0 0,-2 4 63,-1-1 1,0 0-298,0 0 0,-4 4-231,-1-1 1,-4 2-1136,-2 1 1,1 1 256,-1 4 846,2 0 0,0 4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4.16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51 8036,'0'-13'0,"0"4"-1,0-2-453,0 1 41,0 6 1,1 1 91,2 6 0,4 1 321,5 5 0,3-1 0,-2 4 0,4 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2.1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128 42 7990,'-3'-5'0,"0"-1"0,-3 1 390,0 0 0,-2-3 3,0 3 1,2 1 162,1 1-338,-1 2 1,-3 1-100,1 0 0,2 0 5,1 0 0,2 4 130,-3 1 0,1 4-166,0 2 0,-2 0 137,4 3 1,1 3-105,2 2 1,-3 4 49,0-3 1,0 3-55,3 0 1,1 4-40,2 2 1,-1 3 28,3-1 0,-3 1-91,1-1 0,1 1-277,-1-4 1,0 3-420,-3-2 1,0-1 352,0-3 0,0-3-257,0-2 1,0 0 186,0-4 1,-3 0-166,0-8 0,-3 1-114,3-1 676,-3-3 0,1-2 0,-3-3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2.3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86 7954,'3'-10'610,"0"-1"0,4 2-685,-2-3 0,3 3-506,0 0 1,2 2 1014,1 1 0,3 0-156,6 3 1,-1 0-538,3 3 1,1 0 52,2 0 0,1 1-91,-1 2 0,1-1-89,-1 3 386,1 1 0,-1 6 0,0 1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3.0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85 7946,'0'-8'-3,"0"-1"3,0 1 0,0-1 0,0 1 0,-3-1 793,0 1 1,-1 2-255,2 1 0,1 2 36,-2-3-431,-2 4 0,3-2-102,-3 4 0,2 0-79,-3 0 1,1 5 93,0 4 1,-3 0 89,3 5 1,0 0-12,-1 3 0,1 3-169,-4 0 1,1 3-50,-1 0 0,3 4-35,1 2 0,0-1 22,-1-3 0,0 4-146,3-1 0,0-2 9,3 0 0,1-7 134,2 4 0,2-4-411,3-2 1,1 0 167,-1 0 0,3-4-113,1-2 1,3-4-34,-1-2 0,0-3-328,3 1 815,-2-2 0,6-1 0,-4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3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93 7946,'0'-13'518,"0"-2"-363,0 4 0,0-1 458,0 4 0,0-1-79,0 1 1,-3 2 440,1 1-299,-1 3-52,3-2-1083,0 4 454,0 0 1,0 4 41,0 1 1,0 3 114,0 0 0,3 2-94,-1 1 1,1 1-80,-3 3 1,0 1-42,0-2 0,0 2 71,0 1 1,0-1-67,0-2 1,0 4-211,0-4 1,0 4 122,0-4 1,0 1-203,0-1 1,3 2 99,0-2 1,4-1-237,-2-2 1,3-2-1,0 0 1,4-5-91,-1-1 0,4 1 166,-1-1 1,-1-3 63,1-3 0,0-4 176,0-2 0,-2 1 166,-4-4 0,0 0 0,-2 1 0,-3-3 0,-3 2 0,-1 0 0,-1 1 0,-7 1 0,-4-2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3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9 7946,'-9'-4'-187,"1"4"-47,-1-3 1,1 2 690,-1 1-196,4 0 0,1 0 315,1 0-25,2 0-318,-3 0-54,8 0 0,1 0 29,3 0 1,4 0-37,3 0 0,1 0-504,1 0 0,4 0-181,5 0 0,0 0 513,5 0 0,0 0 0,3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4.9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17 8008,'-6'-3'658,"1"0"0,2 1-577,-3 2 67,4-4 0,-2 3 373,1-2-186,2 2-259,-3 1 0,5 0-69,2 0 0,2 0 132,3 0 0,1 0-190,-1 0 1,1 0-15,-1 0 0,3 0-80,1 0 1,2 0-101,-3 0 1,4 0-93,-1 0 1,1 0 42,0 0 0,0 0-122,-4 0 0,3 0 83,-3 0 0,1 0-266,-4 0 82,1 0 517,-1 0 0,-3 0 0,-5 0 0,-5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5.1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86 8008,'0'-9'0,"0"4"197,0-1 155,0 0 0,0-2 87,0-1 1,0 4-102,0-1 0,0 3 116,0-2 0,-3 2 464,0-3-58,0 4-593,3-5 216,0 6-873,0-3 451,0 4-418,0 0 316,0 4 1,0 3-50,0 5 1,0 0-96,0-1 0,-1 2-75,-1 4 1,1 1-103,-2 2 0,2-1-177,1 3 0,-3-3-133,0 1 0,0 1 224,3-1 1,1 0-824,2 0 1271,-2-2 0,7 3 0,-4-4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5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43 102 7941,'-6'-17'393,"0"0"1,4 4 588,-4 2 0,3 1-837,-3 2 1,4 0 118,-4 3 835,4-3-251,-2 7-693,4-3-42,0 4 1,0 1-397,0 2 0,0 2 135,0 3 0,0 2-21,0 1 0,0 0 73,0 3 0,0 0 42,0 3 1,0 0-85,0 0 0,0-3 91,0 0 0,0 0-63,0 3 1,0-4 31,0-1 0,0 0-9,0-1 0,0 0-18,0-2 58,0-1 0,0-2 165,0 0-172,0-4 1,1 1 576,2-3 1,-2-3-221,2-3 1,2-2-253,0 0 1,0-1 8,1 1 1,-2-3-77,2-1 1,1 2 29,-1 4 0,-1-1-206,1 1 1,-4 1-190,4 0 0,-1 2 185,0-3 1,3 4-38,-2 0 0,-2 1 30,2 1 1,-1 1-83,0 1 1,2 3 9,-4 4 0,3 2 52,0 0 1,-2 1-19,-1 0 0,0-3-13,0 2 0,0 2-276,-3-2 0,0 0-293,0-2 823,0-1 0,-4 1 0,-1-1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6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51 7968,'-4'-8'1590,"0"-1"-1476,-5 1 1,3 0-1258,1 2 1837,3-1 2144,-6 6-3052,7-3 154,-2 4 0,4 5 65,1 3 1,0 2 113,4 4 0,-3-3-161,2 3 1,-2 0 107,3 3 0,-3 3-78,2 0 1,-3 0-37,1-3 1,-2 1-253,-1 1 1,0 2-116,0 2 1,0 0 202,0-3 0,-5 1-300,-3-1 1,-2-1 170,-4 1 1,0 0-304,-3-6 0,0 1-84,0-1 728,0-1 0,-3-5 0,-2 1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6.2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43 8739,'0'-9'1810,"0"4"-1175,0-1-551,0 4-18,0-5 1,1 5 110,1-4 1,4 4-632,5-1 0,0 3 240,3 0 0,4 0-750,4 0 1,4 0 963,2 0 0,2 0 0,4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4.42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128 9 8036,'-9'0'273,"1"-1"-200,-1-2 0,1 2 163,-1-2 1,1 2 23,-1 1 1,1 0 88,-1 0-560,1 0 186,0 0 0,3 4-95,2 2 1,2-1-29,1 0 0,4 2-178,1 4 1,7-1 146,2 1 1,-1-2-124,1 0 0,-1 0 143,2 2 1,-3-1 24,-4 1 0,1-4 225,-1-2 0,-3 1-137,-2 3 1,-4-1 93,-5 1 1,-3-2-173,-8-1 1,-4 1-350,-2-1 473,-5 1 0,2 2 0,-3-1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6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212 85 7942,'-8'-12'802,"-1"0"-473,1-2 1,-1 1-404,1 5 0,0 2 335,3 1 0,-2 2 1305,4-3-754,0 4-602,0-1-237,2 6 1,-4 5 119,2 3 1,2 4-73,-2-1 0,0 2 93,0 1 0,0 1-99,3 2 1,0-1-46,0 4 0,0-2-142,0 2 1,0 1 17,0-1 1,0 4-113,0 2 1,-3 0-64,0-1 0,1-2 107,2 3 0,-4-1-232,-2-3 0,1 2 121,0-7 1,-1-2-282,-2-4 1,-1 2 149,1-5 0,-2-1-185,-1-4 649,2 1 0,-7-6 0,2 3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6.8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69 7942,'5'-9'458,"-2"1"-320,-3-1 0,1 1-171,2-1 0,-1 4 24,4-1 0,-2 3 0,2-2 1,4 3 400,-1-1 0,5 2-292,0 1 0,2 0-698,1 0 0,4 0 271,1 0 1,3 3 326,0 0 0,1 3 0,-1-1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7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34 7942,'-4'-4'0,"3"-4"786,-5 2 1,3 2-249,-3-2 0,4 4-303,-4-1 0,3 2 234,-3 1-580,5 0 1,-6 4 93,4 2 1,-1 2 181,2 4 0,1 1-74,-2 4 1,2 0-163,1 0 0,-1 0-8,-2 0 0,2 2 53,-2 1 0,2 1-184,1-1 0,0-2 47,0 1 1,4 0-498,2 1 0,-1-5-10,0 2 1,2-6-904,4 1 1573,-2-3 0,8 0 0,-4-1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7.3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60 7942,'-4'-9'0,"-4"-2"1083,2-1 0,3 4-355,0 2 1,-1 4 400,1-4-481,0 4-210,3-2-936,0 4 470,0 0 0,0 4 54,0 2 0,0 1 174,0 2 0,0 0-129,0 2 1,3 0-162,0 3 0,0-3-86,-3 3 0,0 0 54,0 0 0,0 2 91,0-2 0,0 1-210,0-1 0,-3 2 113,0-2 1,0 1-425,3-1 1,0 0 162,0-3 0,0-2-208,0 3 0,1-4 115,2-2 1,2 0 20,3-3 1,2 0 80,1-3 0,-2 0 380,3 0 0,1-4 0,0-4 0,4-5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7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9 7942,'-5'0'372,"-1"0"0,0-2 329,-2-1-612,3 0 50,1 3-83,4 0 0,1 0 170,2 0 1,2 0 13,3 0 1,1 0-487,-1 0 1,5 1 189,1 2 1,1-2-551,-1 1 0,3-1 260,0-1 1,0 0 345,3 0 0,1-3 0,1-2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7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42 7942,'-8'-8'834,"2"-1"1,0 4-280,3-1 1,-1 4 296,1-1-411,2-1-407,-2 3 0,3-2 174,0 6 0,3-1 193,3 3 1,2 4-194,0 2 0,3 1-9,1 0 0,2 1 22,-3 4 0,1 0-1,-4 0 1,0 0-795,1 0 1,-2 0-42,-1 3 0,-2-1-251,-4 4 0,-1-1 542,-2 4 0,-6 2 324,-8 0 0,-8 4 0,-5-2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8.7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85 103 7973,'-14'0'0,"0"0"0,4-3 21,-2 0 1,3 0 76,0 3 0,4-3-103,-1 0 235,4 1-122,-2 2 0,5 0 13,2 0 0,2 0-127,3 0 0,1 0-48,-1 0 1,2 0 118,1 0 0,1 0-182,2 0 1,2 0 133,-1 0 1,3 1-69,2 1 1,5-1 120,0 2 1,4-2 111,5-1 1,8 0-49,3 0 0,12-3-76,5 0 1,4-2-52,2 2 1,2-1 82,1 1 1,1 2-130,-4-1 1,1 0 76,-7-1 1,0 2-9,-2-2 0,4 2-6,-2 1 1,2 0-13,-7 0 1,4 0-13,1 0 1,5 0-4,-5 0 1,5-1-4,-8-2 1,6 2 31,-3-1 1,3 1-69,-3 1 1,-3 0 49,-2 0 1,-2-3-145,2 0 1,-3 0 94,-6 3 1,-2-1-15,-4-2 1,-2 3 16,-1-3 1,0 1 9,1-1 1,-3 2-37,-3-2 0,-4 2 29,-1 1 0,-4-1-13,-2-2 0,-2 3 40,-1-3 1,-1 2 6,4 1 0,-5 0 47,2 0 1,-2 0 146,-1 0 1,3 0 7,0 0 1,-1 0-105,-2 0 1,0 0 2,0 0 0,1-3-27,2 0 1,-1 0-34,4 3 0,-1 0 3,4 0 0,3 0-93,2 0 1,-1 0 48,1 0 1,-3 0-142,3 0 1,-6 0 47,0 0 0,-3 0 84,-2 0 1,0 3 84,-6 0 0,-1 0-88,1-3 0,-4 0 324,2 0-195,-3 0 0,0-3-35,-1 0 1,-2 0 19,-1 3 44,-3-3-134,2 2-350,-4-3-1870,0 4 1189,-4 0 1020,0 4 0,-9 0 0,0 5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09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43 128 7894,'0'-12'80,"0"1"1,0-3 22,0 3 1,-1-1 937,-2 4 1,3-1-464,-3 1 1,2-1 308,1 1-227,0-1 19,0 1-246,0 3-401,0 1 91,0 4 0,0 1 93,0 2 0,0 2-843,0 3 0,-1 5 282,-2 1 1,2 3 162,-2 2 1,1 0 51,0 4 0,0-3-154,-4 2 1,4 1 110,-1 2 1,1-2 146,0 0 0,1-5-35,-2 2 0,2 1-35,1-1 1,0-3-74,0-3-23,0-4 279,4 2-125,-3-7 1164,2-1-801,1-8 1,-3-1-86,2-7 1,-1 3-139,1-2 0,-2-2 12,1 2 0,2 0 0,-1 2 1,3 1 51,-4-1 1,5 1-414,-1-1 0,-2 1 140,2-1 1,0 4-125,2-1 1,2 1 10,1 0 1,-1 1-78,4 4 0,-2 0 109,2 0 0,-3 1-54,3 2 1,-2 1 59,2 5 0,-4 3 20,1 2 0,2 5 16,-2 1 1,-3 1-11,-2-2 0,-3 0-200,3 4 1,-5-3-86,2 2 0,1-4-129,-1-1 1,4-1 569,2-5 0,7 1 0,6-4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0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42 7943,'-5'-8'1216,"2"-1"-1540,3 1 0,1 0 318,1 3 0,7 1-326,5 4 1,2 0-205,1 0 1,3 4 178,0 1 1,-3 3 356,-3 0 0,0 5 0,3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0.8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34 7943,'-5'4'39,"2"-3"229,3 3-191,0-4 0,1 0-30,1 0 1,8-4-60,7-2 1,2 1-273,6 0 284,-1-1 0,12-2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5.45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1 102 8052,'0'-13'0,"0"0"0,0 2 0,0 1 528,0-1-320,0 5 109,0 2-252,0 4 1,3 1 14,0 2 0,-1 5-25,-2 3 0,0 4 10,0-1 1,0-1-40,0 2 1,0-4 18,0 3 0,0-3-59,0 4 0,0-5 3,0 1 0,0-1-86,0-2 1,0 1 69,0-1 736,0-3-490,0-1 1,0-5-21,0-2 0,0-3-115,0-5 1,1-5-105,2-4 1,1-1 48,2 1 1,1 3-8,-1-3 1,1 2-95,2 1 1,-1 3 53,1 0 1,-1 4-303,1 2 1,-1 0-12,1 5 0,-1 1-90,1 2 0,-1 1 154,1 1 1,-1 3 101,1 4 0,-2 0 35,-1 2 1,1-1-40,-1 1 0,-1 1 123,0 0 0,0-1-150,1-3 241,1 1 0,-5-2 8,4-1 83,-1 2 1,1-8 138,0 3 0,-2-6-124,2-2 1,2-3 56,-3 0 0,0-1-92,1 1 1,-2-1-36,2 1 85,2-1-159,-4 1 1,2 2-115,0 1-168,-5 3 0,6-1 19,-4 6 1,1-1 71,-2 3 1,2 2-79,2 4 0,1-1 96,-1 1 1,2-2-93,0 0 1,3 2 80,1 0 0,2 0 26,-3-6 1,4 2 139,-1-4 0,2 0 11,1-3 0,-3 0 26,1 0 1,-4-2 35,3-4 1,-4 0 342,2-5 0,-6-1-172,0 1 0,-4-2 250,1 2 0,-2 2-172,-1-3 0,-1 3 34,-2 0 0,-1 1-40,-2-1 1,-4 5-189,2 1 1,-3 2-261,3 1 1,-2 1 113,-1 2 0,2 2-185,-3 7 0,3-2 108,0 4 0,1-2-187,-1 2 1,2-3 73,1 3 1,2-4-44,4 2 0,0 0 124,0-1 1,4 1 12,2-4 0,1-3 166,2-2 1,2-2-91,1-1 0,3-1 228,-1-2 1,-1-2-79,1-3 1,-1-4 159,1 1 1,0-3-50,-3 3 1,-5-4 30,3 4 1,-3 0-63,-1 2 0,2 4-313,-4-1 130,0 4 1,-3-2-215,3 4 1,-2 4-131,2 2 0,-2 4 159,-1 1 0,3 5-429,0-2 1,2 1 615,-2-1 0,4 6 0,-3-2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1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94 7990,'0'-20'0,"0"0"0,-2 3 1208,-1 3 0,-3 6 206,3 0-440,0 5-919,3-1 1,0 8-332,0 2 0,-2 5 220,-1 3 1,0 3 15,3 3 0,0 2 39,0 3 1,0 1-248,0-1 1,0 0-227,0 1 0,0 0 186,0 3 0,0 0-512,0 2 0,0-2-21,0-3 821,0-1 0,0-3 0,0-2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1.3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 52 9729,'-9'-9'806,"1"1"-563,3-1-248,-3 1 1,7 2 200,-1 0 1,0 5-532,-1-2-247,2 2 0,-2 5 294,6 1 1,-2 3 183,2 0 0,1 4-691,2-1 1,2 0 794,0-2 0,1 3 0,-1 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1.5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73 7999,'-2'-9'0,"-1"1"0,0-1 710,3-3-35,-4 3-565,3-3 0,-3 6 371,4 0-1488,0 4 0,4 2 167,2 6 840,-2 2 0,7 4 0,-2 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2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51 7999,'-6'-8'719,"0"-1"0,5 1-232,-2-1 0,-1 4 140,1-1-624,0 4-778,3-2 592,0 4 0,0 1-317,0 2 260,4 2 0,0 3 179,1 1 1,0-1-79,-2 1 1,-2-1 24,2 1 1,-1-4 131,0 1 1,-1-3-185,2 2 1,-2-2 26,-1 3 213,0-4-118,0 2 53,4-1 115,-3-2 0,4-1 31,-3-5 0,-1 0-180,2-1 0,1 1 472,-1-4 0,1 3 227,-2 1 0,0 0-1097,4-1-103,0-1 87,2 6 1,1-3 130,-1 4 1,-2 0 95,-1 0 1,-2 0-46,3 0 0,-1 4 42,0 2 0,2 1 230,-4 2 1,2-4-2,-2 1 1,1-1 104,-1 0 37,-2 3 1,3-4 272,-1 1 1,-1-1 31,4-4 1,-3 0-182,2 0 0,1-4-16,2-1 0,1 0-106,-1-1 1,1 1-125,-1-4 0,1 1-102,-1-1 0,1 3-244,-1 1 1,1 3-25,-1-1 1,1 2-284,-1 1 0,1 1 205,-1 2 414,1 2 0,-1 7 0,0 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2.6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86 7878,'0'-10'0,"0"-1"0,-1 1 269,-2-1 1,2 2 1186,-2 0 96,-2 1-615,4-1-751,-2 5-484,3 0-36,0 4 0,0 4 326,0 1 0,0 7 19,0 2 0,1 3-264,1 2 1,-1 0 70,2 4 0,1-3-41,-1 2 1,0-3 47,0 1 0,-2-3 153,2-3 1,1 2-26,-1-2 0,0-2 164,-3 0 79,3-3 134,-2 0-167,3-5 1,-4-1 172,0-6 0,0-1-119,0-5 1,0 1-64,0-1 1,3-3-241,0-2 0,4 1 161,2-2 0,-1 5-272,3-1 0,3-1-39,0 0 1,-1 4-77,1 2 1,-3 4-70,4-1 0,-4 2 101,3 1 0,-3 2 116,3 4 1,-3 1-3,0 7 0,-4 0-136,-2 3 0,0 1 48,1 2 1,-2-3-69,-1 3 0,-2-2 67,2-1 1,1-3-49,-1 0 0,0-6 303,0 0 0,2-5 0,3 1 0,1-4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3.1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39 119 7925,'-8'-1'517,"-1"-2"0,4 1 356,-1-3-545,4 3 1,-3-5 210,3 4-618,1 0 0,1 3-48,5 0 1,7 0-12,2 0 1,3 0 34,2 0 0,3 0-125,4 0 0,-1 0-162,0 0 0,4 0 111,-1 0 0,-1 0-25,-4 0 1,0 0 28,-3 0 1,-1 0 254,-5 0 1,-2 0-45,-3 0 0,-4 0 46,-3-3 0,-2 1 33,-2-4 0,-3 1 199,-4 0 1,-2-3 157,0 3 0,-3-2-151,2 1 0,-2 0 162,3 3 0,0-3 169,2 3-189,1-3 0,0 4 164,3-4-329,1 4-172,4-1 0,1 0-261,2 0 0,2 0 42,6 3 0,-1 0 76,1 0 1,1 0-31,0 0 1,-1 1-8,-2 2 0,2-1-16,0 4 0,-2-1 35,-4 4 1,0-1 48,1 1 1,0 0-12,-3 2 0,0-1-6,-3 1 0,0-1 7,0 2 0,-3-3-4,0 2 1,-3-1-326,0-2 0,1 0 114,0-2 0,3 1-333,-1-1 644,2-2 0,-3 3 0,0-2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3.4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34 7925,'0'-5'323,"0"-1"0,-1 1-284,-2 0 1,2 0-44,-2 2 1460,-2 2-440,4-2-1407,-2 3 1,3 3 152,0 3 0,0 2 64,0 0 0,0 0 96,0 1 0,0 2-114,0 1 1,3-1 101,-1-3 0,5 1 31,-1-1 1,-2 1-13,2-1 1,0-2 25,2 0 1,-1-5 309,1 2 0,-1-2 38,4-1 0,-2-1 59,0-2 1,-1-2-8,1-6 0,-2 0 153,-1-3 1,1 4-121,-4-2 1,-1 0-111,-2 1 1,-3-1-305,-3 4 1,-3 0 89,-2 3 1,2 1-2082,-3 4 2017,-1 0 0,0 0 0,-4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3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68 7975,'-9'-12'0,"-2"1"-122,0-3 0,0 4 233,2-1 0,1 5 515,-1 3 0,1 2-294,-1 1 0,-2 0-10,0 0 1,-1 7-229,4 1 1,-5 7-6,-1 2 1,2 1-72,1 5 1,1-1 76,2 4 1,-1 0-173,1 2 0,3 2-46,2 1 0,2 2-102,1-2 0,0-1-32,0 1 0,3-1-109,0 1 0,3-1 1,-3-5 0,-1-1-140,-2-1 1,0-5-262,0-4 766,0-4 0,-3 3 0,-2-5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4.1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51 7980,'3'-9'-236,"0"1"1,3-1 10,0 1 0,3 0 0,2 3 1,-1 1-29,4 4 1,0 0 790,3 0 1,0 0-439,0 0 0,1 4-466,2 1 1,2-1 365,3-1 0,1 2 0,-1-1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4.4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60 7980,'-1'-9'558,"-2"1"0,2-1 88,-2 1-525,-1 0 408,-1-1-100,-4 4 0,1 2-237,-1 3 0,1 3-179,-1 3 0,1 5-40,0 3 1,-4 2 131,1 1 0,-3 4-241,2 2 1,1 0-147,3 0 0,2 1-132,0-1 1,4 2 208,0 0 1,1-1-50,1-1 0,1 2-279,1-3 0,4-2 172,5-3 0,0-1-593,3-5 954,-4 4 0,10-5 0,-2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5.95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1 135 8052,'1'-17'93,"2"0"0,-2 0 239,1 0 0,2 3 35,-1 0 1,1 5 248,-1 0-634,1 1 1,5 4-110,-1-2 1,1 4-140,-1 4 1,1 0 35,-1 4 1,1 2-167,-1 4 1,0 2-11,-3-3 1,3 4 122,-3-1 0,0-1 82,1 2 0,-1-5 11,0 1 1,0 1 130,-2-4 0,-2 2 69,1-4 1,-1-1 15,-1 0 211,0-3 217,4 2 1,-3-8-30,2-1 0,1-4-165,-1-2 1,3 1-171,0-1 0,1-1 196,2 1-348,-1-1 0,1 4 119,-1-1 0,-2 5-224,0 1-114,-1 2-117,4 1 235,-1 4 1,0 0 116,-3 5 0,2-1-132,-4 1 0,2-1 114,-2 1 0,4-2-77,-1-1 0,-2 1 69,2-1 1,0-2-29,2-1 1,1-2 55,-1-1 8,4 0 1,-1-1 64,3-2 1,-7-2 403,2-3 18,-3-1 0,0 1-189,0-1 0,-4 4 30,0-1 1,0 3 210,1-3-612,-2 5-42,3-3 18,-4 4 0,1 0-15,2 0 0,0 4-244,3 1 1,2 0 391,-3 1 0,3-1 0,0 4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4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35 103 7980,'0'-14'309,"-3"-1"9,0 4 0,0-3-199,3 3 0,-3-1-161,0 4 1,1 2 2138,2 1-871,0 3-1063,0-2 111,0 4-676,0 4 1,0 0 244,0 5 1,0 2 213,0 0 0,0 4-44,0-4 1,0 3-34,0-3 1,0 4-76,0 0 0,-3 0 64,0-1 1,-1 2-156,1-2 0,2 1-23,-1-1 0,1 1-95,1-4 1,0 4 125,0-4 0,2 1-24,1-1 0,5-2-144,0-1 1,2 0 61,4-5 1,0 0-105,3-3 0,0 0 65,0 0 0,0-4 323,0-2 0,0-5 0,0-2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4.9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8 7980,'-9'0'-331,"1"0"1,2 0 248,0 0 86,5 0 271,-3 0-240,4 0 0,1 0 135,2 0 1,5 0-37,6 0 1,2 0-29,1 0 0,4 0-259,1 0 1,4 0-666,2 0 818,-1 0 0,6-3 0,-3-2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5.1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26 7980,'-5'-3'588,"-1"0"0,4 0 281,-1 0-725,2 2 1,3-4-207,4 2 0,1 2-275,7-1 1,4 1 152,4 1 1,4 0-140,2 0 1,-2 0 261,3 0 1,-2 0 60,1 0 0,-1 0 0,2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5.4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60 7980,'0'-8'237,"-3"-1"481,0 1-68,-3-1 0,5 4 257,-2-1-391,2 4 1,1-3 234,0 3 100,0 1-454,0-3-367,0 4 126,0 0-263,0 4 0,0-2 97,0 3 1,1 1 60,2 2 0,-2 1-103,2-1 1,-2 5 40,-1 1 1,1 2-538,1 1 1,-1 0-90,2 0 0,-2 2-354,-1 1 1,3 4 284,0-2 1,1-1 705,-2-1 0,3 1 0,4 1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5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60 119 7985,'-1'-14'-915,"-2"0"1,-1 1 2546,-1-1 0,-3-1-709,2 3 0,2 1 968,-2 2-769,4 1-851,-2 3-324,4 1 0,0 8-208,0 2 1,0 2 218,0 4 1,0 1-20,0 4 1,3 3-267,0-1 1,0 2 128,-3-1 0,0-2-161,0 2 1,0-2 90,0-2 0,0 1 166,0 0 1,-3-3 49,0-3 1,-2-2-19,2 0 1,-1-2 98,1-1 415,2-2 134,-3-4 1,4-1-265,0-2 0,1-3-220,2-5 0,3 1 63,5-4 0,-1 2-172,1-2 0,1 4 127,-1-2 1,1 3 50,-4 1 0,1 0-203,-1 2 0,-2 0-436,-1 3-166,-3 0 1,6 3 270,-2 0 1,-2 4-26,2 2 0,-3 2 83,2 3 0,-2 2-19,3 4 1,-4-2-67,1-1 1,0 0-108,0 3 0,0-3 179,-3 0 0,0-4-311,0 2 637,0-7 0,4 7 0,0-3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6.1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68 7950,'0'-13'302,"0"2"1,0 1 378,0 2 0,0 0 987,0-1-633,0 4-921,0 2 1,1 4 12,1 1 1,3 4 42,4 5 0,-1 2-102,1 4 0,-1 0-215,0 0 0,-2 1 48,0 2 1,-4-1-199,0 4 0,-1-4-272,-1 4 1,0-3 259,0 2 1,-3-3-78,-3 1 0,-5-1 46,-3 1 0,0-5-505,0 2 0,0-6 845,-3 0 0,0-1 0,0-2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6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43 9547,'0'-9'129,"0"1"-40,0-1 0,7 2 604,1 1 0,7 3-911,2 3 1,7 0-1934,4 0 2151,8 0 0,-1 0 0,7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6.9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144 67 7916,'0'-8'0,"-3"-2"217,-3-1 0,1 2 366,0 1 1,2 0-66,-3 6 1,3-4-140,-2 3 1,3 1-448,-1 5 1,-1 2 127,1 3 0,-3 4 51,0 3 1,0 2-63,0 2 0,-2 2-142,3 2 0,0 4 44,-1-2 0,4 3-220,0-3 0,1 3 27,1 1 0,0 3-133,0-1 1,0-2-8,0-1 0,0-1 96,0-2 1,2 0 119,1-3 0,0-1-59,-3-4 0,-1-4-155,-2-2 0,-1-1 24,-5-2 356,1-3 0,-5-1 0,0-4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7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51 7916,'0'-8'-9,"0"0"-81,3-1 1,2 2-44,3 1 1,2-1 149,1 4 0,6 1 270,6 2 0,2 0-534,3 0 1,3 0 29,3 0 0,-1 0-244,1 0 1,0 0 460,0 0 0,0 0 0,0 0 0,0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7.3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34 7916,'-8'-8'0,"0"-1"734,3 1-53,-3 3-450,7 1 1,-3 4 0,1 0 0,2 4-14,-2 2 0,2 2-36,1 3 0,0 2-116,0 4 1,-3 3-135,0 0 0,0 1-302,3-1 0,0 1 166,0 5 1,0-4-51,0 1 0,1-4-306,2 1 0,2-2 244,3 2 1,5-6-673,1 0 988,2-3 0,1 1 0,0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6.11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25 34 8566,'-3'-8'1223,"-1"-1"-2122,-2 1 26,2 3 396,1 1 248,2 4 1,-2 4 228,6 2 0,1 5 0,5 2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7.5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178 50 7916,'-1'-8'307,"-2"-1"0,2 1-125,-5-1 1,4 4 39,-1-1 312,2 4 1,1-1-318,0 6 0,-1 2-433,-2 3 1,2 4 156,-5-1 0,3 4 5,-3-1 1,1 2-193,-4 1 0,1 0 104,-1 0 1,1-1-381,-1-2 0,-2 4 213,0-4 1,-1 3-100,4-5 0,0-1-172,-1-3 580,1 1 0,-5-1 0,0 1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8.0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94 7916,'0'-8'0,"0"-1"0,0 4-51,0-1 1,0 0-128,0-2 918,0-1 1,0 1-198,0-1 0,0 4 422,0-1-161,0 4 287,4-5-158,-3 6-346,2-3-333,-3 4-304,0 0 62,0 4 0,0-2-111,0 3 0,0 1 21,0 2 1,0 4-99,0-1 0,-1 4 56,-1-1 0,1 3 8,-2 3 0,1-2-169,-1 2 1,2 0 66,-2 0 0,2 1 23,1-1 0,0-2 68,0 1 1,0-2-173,0-3 1,0 2 133,0-5 1,1 0 85,2-2 1,2-5-24,3-1 0,1-2 97,-1-1 0,5 0-94,1 0 1,3-1 6,2-2 1,0-1-437,4-5 0,-4 1-104,1-1 1,-3 1-967,-3-1 1594,2 1 0,-7-1 0,3 1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8.2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26 7674,'0'-5'1599,"1"1"-1346,1 1 0,3 2-160,4-2 1,-1 2 9,1 1 0,3-1 13,2-2 0,2 2-197,1-1 1,1 1-43,2 1 1,-2 0-143,5 0 1,-3 0-47,2 0 1,-3 0-290,1 0 0,-2 0-524,-1 0 1124,-4 0 0,3 0 0,-3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34 7996,'-4'-5'774,"0"-2"0,-2 3 151,0-2 551,4 3-1569,-1 3 1,4-1 72,1-2 1,3 2-135,4-2 1,3 2 91,2 1 0,2 0-92,1 0 0,-3 0 12,0 0 0,-1 0 122,2 0 0,0 0-90,-4 0-21,0 0 1,-3 1 186,-3 2 0,0-2-66,-2 2-333,-2-2 194,3-1-1321,-4 0 765,-4 0 705,3 0 0,-3 0 0,4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9.1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76 7954,'-8'-11'192,"3"0"0,-3-1 594,3 4 529,1-4 1365,-4 2-1522,7 2-468,-2 4-276,3 4-833,0 0 203,0 4 0,0 1 0,0 3 0,0 0 44,0 1 0,0 2-62,0 1 1,0 3-47,0-1 1,0 2 66,0 1 0,0 3-14,0-1 1,2 1 161,1-3 0,0 0-110,-3 0 0,0-3 31,0 0 1,0-2-45,0 2 0,0-7 26,0 2 254,0-6 1191,0 4-977,0-6 1,0-1 3,0-6 1,0 2-25,0-2 0,4-1-292,1-4 1,4 2-40,2-3 0,0 3-175,3 0 0,-3 1 100,3 0 0,-3 2-202,4 0 0,-5 4-129,1 0 0,-1 1 163,-2 1 0,1 0-120,-1 0 0,1 3 79,-1 3 0,0 4 75,-3 2 0,-1 2-12,-4-3 0,3 4-14,0-1 0,0-1-51,-3-2 0,0-2 331,3 0 0,2-1 0,3 1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19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68 7977,'-5'-11'0,"-1"0"0,4 0 835,-1 2 1296,-2 1 29,4-1-1022,-2 4-1230,3 2 1,0 4 135,0 1 0,3 4 153,-1 5 1,5 3-66,-1 2 1,1 4-208,2 0 0,-1 3-8,1-4 0,-1 5-87,1-1 0,-2 4-443,-1 1 1,-2 1 268,-4 0 0,-2 2 242,-4 6 0,-3 0-56,-8 3 0,-5-3 158,-4-6 0,-3 2 0,-5-3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20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85 119 7976,'-8'0'-435,"-1"0"1,1-3 157,-1 0 1,1-1-8,-1 2 636,1 1 2,-1-7-218,1 7-213,3-3-43,1 4 1,5 0 145,2 0 0,2 3-30,3 0 0,5 0 142,1-3 0,2 0-122,1 0 0,6 0 201,3 0 0,5 0-22,0 0 1,6 0 24,2 0 0,11-3-98,7 0 0,5-2 41,6 2 1,3-3-13,3 3 1,7 0 33,1 3 0,0 0-230,-6 0 0,1 0 133,3 0 1,-1 1-195,0 2 0,0-2 48,-6 2 1,2-2-167,-2-1 1,4 0-1,-7 0 0,2 0 131,-10 0 0,4-3 45,-1 0 1,-8 0 19,-4 3 0,-4-2 172,-1-1 0,1 0-67,-3 3 0,-5-3 36,-4 0 0,-5 1-4,-1 2 0,-4-3-31,2 0 0,-4-3 21,-2 3 1,1-2 186,-1 2 1,-2-4-131,2 2 1,-8 0-14,-1-1-1,0 4 0,-5-2 34,-1 1-426,-3 2-352,-5-3-84,0 4 0,-1 1 193,-2 2 0,-1-1 493,-5 3 0,-7 1 0,-2 3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20.6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152 102 7925,'-8'-8'0,"2"-1"383,1 1 1,0 0-33,-1-1 0,0 1 638,3-1-621,0 1 1,4-1-437,2 1 1,1 3 18,5 2 1,2-1-47,0 2 0,4-1 14,-4 3 0,3 0-246,-3 0 1,1 3-149,-4 3 0,1 2 171,-1 0 0,-3 2 130,-2 1 0,-2 1 41,-1 2 0,-4 2 125,-2-2 1,-4 2-65,-2 1 0,-3-1 103,1-1 0,-2 0-35,-1-4 1,-1 0 142,-1-2 1,1-4 230,-2 1 0,2-4-162,1 1 1,4-3 282,2-3 1,4 1-191,1-4 1,4 4-76,0-4 0,2 1-175,2-1 1,3-1-194,4 1 1,-1 3 102,1 0 1,2-1-184,0 1 0,3 0-98,-2 3 0,-1 0 122,-3 0 0,2 4-163,1 2 1,-2 1 115,-1 2 1,1 3-59,-4 2 0,3 2 8,0 1 1,-2 0-83,0 0 0,-4 0 184,4 0 0,0-3 193,2 0 0,1-3 0,-1 1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21.1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34 127 7925,'0'-14'209,"0"0"0,0 3 358,0-3 0,0 3 1,0 0 0,-3 1 158,1-2 0,-1 6 99,3-3-266,0 3 134,0 1-255,0 1-1132,0 4 522,0 0 1,0 4-24,0 2 1,1 2 107,1 3 0,-1 0-178,2 3 1,-2 0 31,-1 3 0,0 0 41,0 0 0,-1 3-110,-2-1 1,2 1 69,-1-3 1,-2 0 146,1 0 1,-1 0-11,1 0 1,3-4-25,-3-1 1,2-3-66,1-1 302,-4 1 743,3-4-660,-3-2 0,5-6 1,2-3 0,2-4-75,3-2 0,2-2-111,1 3 0,-2 0 41,3 2 0,0 1-94,-1-1 1,1 2 33,-4 1 1,1-1-191,3 4 1,-3 1-148,2 2 1,-1 3 107,-2 3 0,4 3 6,-1 2 0,1 2 70,0 4 1,-3 0-373,2 0 0,-1 2 136,-2-2 1,-2 2-37,0-5 1,-1-3 126,4-3 1,-1 0 100,1-5 0,-1-1 200,1-5 0,7-2 0,1-3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44:33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732 103 8075,'-9'-17'0,"4"2"-159,-1 1 0,0 4 54,-2-1 0,1 1 303,-1 2 1,1 3-75,-4 2 1,2-1-138,0 2 0,-3-1-1,-2 3 1,-3 4-2,-3 1 1,-2 4 0,-3 2 1,-2 6 0,-1 6 0,-3 2 221,-6 3 1,0 9 465,-3 5 0,1 4-435,3-1 1,-2 7-193,-2 7 0,-2 7-27,5 5 0,0-1-133,12-2 0,3-1 40,11-2 0,2-4-112,9-7 0,5-5 120,9-9 0,7-4 55,5-4 0,2-4-14,3-6 0,3-5 123,0-5 0,1-4-129,4-2 0,5-2 130,4-4 0,2-9-158,0-5 0,5-4-84,2-7 1,0-4 100,0-7 0,-3-3 19,-3-3 0,0-7 214,0-2 1,-1-9-147,-2 1 0,-7-2 140,-7 1 1,-4-3 95,-8-2 1,-6 0-55,-7 3 0,-7 5-8,-7 8 1,-8 7 20,-10 5 1,-8 7-123,-3 5 0,-3 5 59,1 9 1,-7 3-298,-5 8 0,-5 2 62,0 4 1,-2 8-100,1 11 0,1 9-38,-3 9 1,0 5-97,0 8 1,2 5 174,6 10 0,3 3 9,5 5 1,6-6-203,6 1 0,9-5 58,5-1 1,7-8-46,5-7 1,5-16 94,6-12 1,4-12 116,7-8 1,2-4-97,3-3 0,4-11 324,2-7 1,6-5-41,3-6 1,6-5-147,5-9 0,0-2 54,6-4 0,0-5 32,2-3 0,2-5 63,4-7 1,-7 2-53,1-1 1,-10 5-47,-7 3 0,-8 10 200,-8 7 488,-12 12 0,-12 17-410,-14 10 0,-5 12-260,-12 5 0,-6 9-37,-7 5 0,-8 5 119,-6 7 1,-10 5-214,-5 6 0,3 5-245,0 1 0,-1 7 124,-1 1 1,-1 5 37,3 4 1,13-6-16,7 0 0,9-11 210,11-6 1,5-15-407,12-8 780,3-13 1,12-11-222,2-9 0,8-10 29,3-2 1,9-9-146,2-8 1,11-6-187,3-11 1,12-4 76,0-5 0,2 1-21,-2 3 1,5-5 69,3-4 0,2-2-39,-5 0 1,-3 7 106,-11 9 0,-5 10-161,-12 4 240,-7 12 0,-15 13-67,-9 15 0,-10 9-83,-12 14 0,-12 7 66,-8 9 1,-8 8 3,-4 3 0,-4 8-314,-1 4 1,-7 10 125,1-2 0,35-32 0,1 1-78,-27 34 1,4 5 102,7 2 1,7-4-183,7-8 0,12-11 326,11-14 0,5-10-76,6-11 0,5-6-12,3-10 1,6-7 115,5-8 0,4-8-85,5-8 0,6-5 212,6-7 1,5-5-154,3-6 1,6-6 41,2-3 1,6-7-25,0-1 1,0-3-316,-3 3 0,0-2 406,-3-1 1,-4 6-133,-9 5 0,-9 16 280,-14 15-240,-8 12 1,-13 15 114,-7 7 0,-5 7-138,-7 7 1,-6 8 78,-8 10 0,-2 5-213,-6 3 0,1 6 86,-4 2 1,1 5-118,2 4 1,3-3 138,3 6 0,5-6-319,6 0 0,7-5 111,7-4 1,5-13-94,3-9 1,9-12 307,2-11 1,7-4-115,-1-7 0,5-3 363,0-8 1,6-4-124,0-8 1,5-3 87,3-2 1,2-6-138,2-2 1,2-3-20,3 0 0,1-4 60,3-2 1,-7 2-21,1 4 0,-9 11 211,-6 8 0,-10 12-93,-6 5 1,-10 10-350,-2 7 1,-11 10 87,-6 10 0,-5 8 297,-6 6 0,-4 2-230,-8 7 1,0 1-393,-2 2 1,-3 5 282,-6 3 1,6-3-91,0-2 1,11-7-179,6-7 1,10-6 127,4-9 0,11-13 83,3-9 1,7-7-19,7-2 1,6-6 254,6-3 1,5-8-24,3-3 1,6-5-91,2-3 1,8-4-62,3-8 0,1 1-4,3-6 1,-3 2 86,-3 4 1,0-1 83,-6 6 0,-6 7 309,-10 10-291,-8 4 1,-11 9-25,-7 4 1,-7 4 15,-8 4 0,-4 5 164,-4 4 1,-9 1-251,-5 5 0,-11 3-228,-6 5 0,-4 6-191,-4 3 1,-5 8 46,-4 2 1,1 7 0,2-1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25T16:29:06.66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18 80 8051,'-5'-9'763,"2"-2"1,-1 1-77,2-1-1056,-1 1-96,3 6-173,0 0 528,0 12 0,0-2 107,0 8 0,0-2-236,0 2 0,0-1 115,0 1 0,0 1-41,0-4 1,0 2-109,0-2 333,0-2 1,0 4-139,0-5 0,0-2 1493,0-1-898,0-3 0,0-2-12,0-5 0,1-4-161,1-2 0,0-2-131,4-4 0,0 0-80,2 0 0,0 0-90,-3 0 1,3 3-215,-2 0 1,1 3-32,2 0 0,-1 2-708,0 4 295,1-3 0,-1 8 274,1 0 1,-1 4-25,1 5 1,-4-1 105,-3 0 1,2 4 74,-1-1 0,3 1-17,-3 0 0,-1-3 28,-2 2 0,0-4 91,0-1 0,3-4 349,0 4 135,0-4 1,1 2-232,1-4 1,0-4 20,1-2 0,0 0-66,6 0 1,-3-4 73,2 1 0,-1-1-40,-2 1 1,1 4-72,-1-1 0,1 1-1,-1 0 1,1-2-47,-1 4 1,-2 0-269,-1 3 1,-2 0 95,3 0 0,-4 4-36,1 2 1,-2 2 33,2 4 0,-2-3-237,2 2 0,-2 2 23,-1-2 1,3 1 42,0 0 0,0-3 303,0 2 0,2-1 0,3-2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 smtClean="0"/>
              <a:pPr>
                <a:defRPr/>
              </a:pPr>
              <a:t>8/25/21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700088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344"/>
            <a:ext cx="58293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0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37360"/>
            <a:ext cx="61722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77478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71650"/>
            <a:ext cx="61722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71475" y="1200150"/>
            <a:ext cx="5915025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71475" y="3333749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1487" y="3105150"/>
            <a:ext cx="42148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367788" y="4171950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b="0" i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Position/Role,</a:t>
            </a:r>
            <a:r>
              <a:rPr lang="en-US" sz="1050" b="0" i="0" baseline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University of Texas at Austin</a:t>
            </a:r>
            <a:endParaRPr lang="en-US" sz="105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411480" y="457200"/>
            <a:ext cx="5871333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Month 20xx</a:t>
            </a:r>
            <a:endParaRPr lang="en-US" sz="120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286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80210"/>
            <a:ext cx="61722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79972"/>
            <a:ext cx="61722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9.jpe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customXml" Target="../ink/ink5.xml"/><Relationship Id="rId24" Type="http://schemas.openxmlformats.org/officeDocument/2006/relationships/image" Target="../media/image20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customXml" Target="../ink/ink9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png"/><Relationship Id="rId299" Type="http://schemas.openxmlformats.org/officeDocument/2006/relationships/image" Target="../media/image172.png"/><Relationship Id="rId21" Type="http://schemas.openxmlformats.org/officeDocument/2006/relationships/image" Target="../media/image33.png"/><Relationship Id="rId63" Type="http://schemas.openxmlformats.org/officeDocument/2006/relationships/image" Target="../media/image54.png"/><Relationship Id="rId159" Type="http://schemas.openxmlformats.org/officeDocument/2006/relationships/image" Target="../media/image102.png"/><Relationship Id="rId324" Type="http://schemas.openxmlformats.org/officeDocument/2006/relationships/customXml" Target="../ink/ink176.xml"/><Relationship Id="rId170" Type="http://schemas.openxmlformats.org/officeDocument/2006/relationships/customXml" Target="../ink/ink99.xml"/><Relationship Id="rId226" Type="http://schemas.openxmlformats.org/officeDocument/2006/relationships/customXml" Target="../ink/ink127.xml"/><Relationship Id="rId268" Type="http://schemas.openxmlformats.org/officeDocument/2006/relationships/customXml" Target="../ink/ink148.xml"/><Relationship Id="rId32" Type="http://schemas.openxmlformats.org/officeDocument/2006/relationships/customXml" Target="../ink/ink30.xml"/><Relationship Id="rId74" Type="http://schemas.openxmlformats.org/officeDocument/2006/relationships/customXml" Target="../ink/ink51.xml"/><Relationship Id="rId128" Type="http://schemas.openxmlformats.org/officeDocument/2006/relationships/customXml" Target="../ink/ink78.xml"/><Relationship Id="rId335" Type="http://schemas.openxmlformats.org/officeDocument/2006/relationships/image" Target="../media/image190.png"/><Relationship Id="rId5" Type="http://schemas.openxmlformats.org/officeDocument/2006/relationships/image" Target="../media/image25.png"/><Relationship Id="rId181" Type="http://schemas.openxmlformats.org/officeDocument/2006/relationships/image" Target="../media/image113.png"/><Relationship Id="rId237" Type="http://schemas.openxmlformats.org/officeDocument/2006/relationships/image" Target="../media/image141.png"/><Relationship Id="rId279" Type="http://schemas.openxmlformats.org/officeDocument/2006/relationships/image" Target="../media/image162.png"/><Relationship Id="rId43" Type="http://schemas.openxmlformats.org/officeDocument/2006/relationships/image" Target="../media/image44.png"/><Relationship Id="rId139" Type="http://schemas.openxmlformats.org/officeDocument/2006/relationships/image" Target="../media/image92.png"/><Relationship Id="rId290" Type="http://schemas.openxmlformats.org/officeDocument/2006/relationships/customXml" Target="../ink/ink159.xml"/><Relationship Id="rId304" Type="http://schemas.openxmlformats.org/officeDocument/2006/relationships/customXml" Target="../ink/ink166.xml"/><Relationship Id="rId346" Type="http://schemas.openxmlformats.org/officeDocument/2006/relationships/customXml" Target="../ink/ink187.xml"/><Relationship Id="rId85" Type="http://schemas.openxmlformats.org/officeDocument/2006/relationships/image" Target="../media/image65.png"/><Relationship Id="rId150" Type="http://schemas.openxmlformats.org/officeDocument/2006/relationships/customXml" Target="../ink/ink89.xml"/><Relationship Id="rId192" Type="http://schemas.openxmlformats.org/officeDocument/2006/relationships/customXml" Target="../ink/ink110.xml"/><Relationship Id="rId206" Type="http://schemas.openxmlformats.org/officeDocument/2006/relationships/customXml" Target="../ink/ink117.xml"/><Relationship Id="rId248" Type="http://schemas.openxmlformats.org/officeDocument/2006/relationships/customXml" Target="../ink/ink138.xml"/><Relationship Id="rId12" Type="http://schemas.openxmlformats.org/officeDocument/2006/relationships/customXml" Target="../ink/ink20.xml"/><Relationship Id="rId108" Type="http://schemas.openxmlformats.org/officeDocument/2006/relationships/customXml" Target="../ink/ink68.xml"/><Relationship Id="rId315" Type="http://schemas.openxmlformats.org/officeDocument/2006/relationships/image" Target="../media/image180.png"/><Relationship Id="rId54" Type="http://schemas.openxmlformats.org/officeDocument/2006/relationships/customXml" Target="../ink/ink41.xml"/><Relationship Id="rId96" Type="http://schemas.openxmlformats.org/officeDocument/2006/relationships/customXml" Target="../ink/ink62.xml"/><Relationship Id="rId161" Type="http://schemas.openxmlformats.org/officeDocument/2006/relationships/image" Target="../media/image103.png"/><Relationship Id="rId217" Type="http://schemas.openxmlformats.org/officeDocument/2006/relationships/image" Target="../media/image131.png"/><Relationship Id="rId259" Type="http://schemas.openxmlformats.org/officeDocument/2006/relationships/image" Target="../media/image152.png"/><Relationship Id="rId23" Type="http://schemas.openxmlformats.org/officeDocument/2006/relationships/image" Target="../media/image34.png"/><Relationship Id="rId119" Type="http://schemas.openxmlformats.org/officeDocument/2006/relationships/image" Target="../media/image82.png"/><Relationship Id="rId270" Type="http://schemas.openxmlformats.org/officeDocument/2006/relationships/customXml" Target="../ink/ink149.xml"/><Relationship Id="rId326" Type="http://schemas.openxmlformats.org/officeDocument/2006/relationships/customXml" Target="../ink/ink177.xml"/><Relationship Id="rId65" Type="http://schemas.openxmlformats.org/officeDocument/2006/relationships/image" Target="../media/image55.png"/><Relationship Id="rId130" Type="http://schemas.openxmlformats.org/officeDocument/2006/relationships/customXml" Target="../ink/ink79.xml"/><Relationship Id="rId172" Type="http://schemas.openxmlformats.org/officeDocument/2006/relationships/customXml" Target="../ink/ink100.xml"/><Relationship Id="rId228" Type="http://schemas.openxmlformats.org/officeDocument/2006/relationships/customXml" Target="../ink/ink128.xml"/><Relationship Id="rId281" Type="http://schemas.openxmlformats.org/officeDocument/2006/relationships/image" Target="../media/image163.png"/><Relationship Id="rId337" Type="http://schemas.openxmlformats.org/officeDocument/2006/relationships/image" Target="../media/image191.png"/><Relationship Id="rId34" Type="http://schemas.openxmlformats.org/officeDocument/2006/relationships/customXml" Target="../ink/ink31.xml"/><Relationship Id="rId76" Type="http://schemas.openxmlformats.org/officeDocument/2006/relationships/customXml" Target="../ink/ink52.xml"/><Relationship Id="rId141" Type="http://schemas.openxmlformats.org/officeDocument/2006/relationships/image" Target="../media/image93.png"/><Relationship Id="rId7" Type="http://schemas.openxmlformats.org/officeDocument/2006/relationships/image" Target="../media/image26.png"/><Relationship Id="rId183" Type="http://schemas.openxmlformats.org/officeDocument/2006/relationships/image" Target="../media/image114.png"/><Relationship Id="rId239" Type="http://schemas.openxmlformats.org/officeDocument/2006/relationships/image" Target="../media/image142.png"/><Relationship Id="rId250" Type="http://schemas.openxmlformats.org/officeDocument/2006/relationships/customXml" Target="../ink/ink139.xml"/><Relationship Id="rId292" Type="http://schemas.openxmlformats.org/officeDocument/2006/relationships/customXml" Target="../ink/ink160.xml"/><Relationship Id="rId306" Type="http://schemas.openxmlformats.org/officeDocument/2006/relationships/customXml" Target="../ink/ink167.xml"/><Relationship Id="rId45" Type="http://schemas.openxmlformats.org/officeDocument/2006/relationships/image" Target="../media/image45.png"/><Relationship Id="rId87" Type="http://schemas.openxmlformats.org/officeDocument/2006/relationships/image" Target="../media/image66.png"/><Relationship Id="rId110" Type="http://schemas.openxmlformats.org/officeDocument/2006/relationships/customXml" Target="../ink/ink69.xml"/><Relationship Id="rId348" Type="http://schemas.openxmlformats.org/officeDocument/2006/relationships/customXml" Target="../ink/ink188.xml"/><Relationship Id="rId152" Type="http://schemas.openxmlformats.org/officeDocument/2006/relationships/customXml" Target="../ink/ink90.xml"/><Relationship Id="rId194" Type="http://schemas.openxmlformats.org/officeDocument/2006/relationships/customXml" Target="../ink/ink111.xml"/><Relationship Id="rId208" Type="http://schemas.openxmlformats.org/officeDocument/2006/relationships/customXml" Target="../ink/ink118.xml"/><Relationship Id="rId261" Type="http://schemas.openxmlformats.org/officeDocument/2006/relationships/image" Target="../media/image153.png"/><Relationship Id="rId14" Type="http://schemas.openxmlformats.org/officeDocument/2006/relationships/customXml" Target="../ink/ink21.xml"/><Relationship Id="rId56" Type="http://schemas.openxmlformats.org/officeDocument/2006/relationships/customXml" Target="../ink/ink42.xml"/><Relationship Id="rId317" Type="http://schemas.openxmlformats.org/officeDocument/2006/relationships/image" Target="../media/image181.png"/><Relationship Id="rId98" Type="http://schemas.openxmlformats.org/officeDocument/2006/relationships/customXml" Target="../ink/ink63.xml"/><Relationship Id="rId121" Type="http://schemas.openxmlformats.org/officeDocument/2006/relationships/image" Target="../media/image83.png"/><Relationship Id="rId163" Type="http://schemas.openxmlformats.org/officeDocument/2006/relationships/image" Target="../media/image104.png"/><Relationship Id="rId219" Type="http://schemas.openxmlformats.org/officeDocument/2006/relationships/image" Target="../media/image132.png"/><Relationship Id="rId230" Type="http://schemas.openxmlformats.org/officeDocument/2006/relationships/customXml" Target="../ink/ink129.xml"/><Relationship Id="rId251" Type="http://schemas.openxmlformats.org/officeDocument/2006/relationships/image" Target="../media/image148.png"/><Relationship Id="rId25" Type="http://schemas.openxmlformats.org/officeDocument/2006/relationships/image" Target="../media/image35.png"/><Relationship Id="rId46" Type="http://schemas.openxmlformats.org/officeDocument/2006/relationships/customXml" Target="../ink/ink37.xml"/><Relationship Id="rId67" Type="http://schemas.openxmlformats.org/officeDocument/2006/relationships/image" Target="../media/image56.png"/><Relationship Id="rId272" Type="http://schemas.openxmlformats.org/officeDocument/2006/relationships/customXml" Target="../ink/ink150.xml"/><Relationship Id="rId293" Type="http://schemas.openxmlformats.org/officeDocument/2006/relationships/image" Target="../media/image169.png"/><Relationship Id="rId307" Type="http://schemas.openxmlformats.org/officeDocument/2006/relationships/image" Target="../media/image176.png"/><Relationship Id="rId328" Type="http://schemas.openxmlformats.org/officeDocument/2006/relationships/customXml" Target="../ink/ink178.xml"/><Relationship Id="rId349" Type="http://schemas.openxmlformats.org/officeDocument/2006/relationships/image" Target="../media/image197.png"/><Relationship Id="rId88" Type="http://schemas.openxmlformats.org/officeDocument/2006/relationships/customXml" Target="../ink/ink58.xml"/><Relationship Id="rId111" Type="http://schemas.openxmlformats.org/officeDocument/2006/relationships/image" Target="../media/image78.png"/><Relationship Id="rId132" Type="http://schemas.openxmlformats.org/officeDocument/2006/relationships/customXml" Target="../ink/ink80.xml"/><Relationship Id="rId153" Type="http://schemas.openxmlformats.org/officeDocument/2006/relationships/image" Target="../media/image99.png"/><Relationship Id="rId174" Type="http://schemas.openxmlformats.org/officeDocument/2006/relationships/customXml" Target="../ink/ink101.xml"/><Relationship Id="rId195" Type="http://schemas.openxmlformats.org/officeDocument/2006/relationships/image" Target="../media/image120.png"/><Relationship Id="rId209" Type="http://schemas.openxmlformats.org/officeDocument/2006/relationships/image" Target="../media/image127.png"/><Relationship Id="rId220" Type="http://schemas.openxmlformats.org/officeDocument/2006/relationships/customXml" Target="../ink/ink124.xml"/><Relationship Id="rId241" Type="http://schemas.openxmlformats.org/officeDocument/2006/relationships/image" Target="../media/image143.png"/><Relationship Id="rId15" Type="http://schemas.openxmlformats.org/officeDocument/2006/relationships/image" Target="../media/image30.png"/><Relationship Id="rId36" Type="http://schemas.openxmlformats.org/officeDocument/2006/relationships/customXml" Target="../ink/ink32.xml"/><Relationship Id="rId57" Type="http://schemas.openxmlformats.org/officeDocument/2006/relationships/image" Target="../media/image51.png"/><Relationship Id="rId262" Type="http://schemas.openxmlformats.org/officeDocument/2006/relationships/customXml" Target="../ink/ink145.xml"/><Relationship Id="rId283" Type="http://schemas.openxmlformats.org/officeDocument/2006/relationships/image" Target="../media/image164.png"/><Relationship Id="rId318" Type="http://schemas.openxmlformats.org/officeDocument/2006/relationships/customXml" Target="../ink/ink173.xml"/><Relationship Id="rId339" Type="http://schemas.openxmlformats.org/officeDocument/2006/relationships/image" Target="../media/image192.png"/><Relationship Id="rId78" Type="http://schemas.openxmlformats.org/officeDocument/2006/relationships/customXml" Target="../ink/ink53.xml"/><Relationship Id="rId99" Type="http://schemas.openxmlformats.org/officeDocument/2006/relationships/image" Target="../media/image72.png"/><Relationship Id="rId101" Type="http://schemas.openxmlformats.org/officeDocument/2006/relationships/image" Target="../media/image73.png"/><Relationship Id="rId122" Type="http://schemas.openxmlformats.org/officeDocument/2006/relationships/customXml" Target="../ink/ink75.xml"/><Relationship Id="rId143" Type="http://schemas.openxmlformats.org/officeDocument/2006/relationships/image" Target="../media/image94.png"/><Relationship Id="rId164" Type="http://schemas.openxmlformats.org/officeDocument/2006/relationships/customXml" Target="../ink/ink96.xml"/><Relationship Id="rId185" Type="http://schemas.openxmlformats.org/officeDocument/2006/relationships/image" Target="../media/image115.png"/><Relationship Id="rId350" Type="http://schemas.openxmlformats.org/officeDocument/2006/relationships/customXml" Target="../ink/ink189.xml"/><Relationship Id="rId9" Type="http://schemas.openxmlformats.org/officeDocument/2006/relationships/image" Target="../media/image27.png"/><Relationship Id="rId210" Type="http://schemas.openxmlformats.org/officeDocument/2006/relationships/customXml" Target="../ink/ink119.xml"/><Relationship Id="rId26" Type="http://schemas.openxmlformats.org/officeDocument/2006/relationships/customXml" Target="../ink/ink27.xml"/><Relationship Id="rId231" Type="http://schemas.openxmlformats.org/officeDocument/2006/relationships/image" Target="../media/image138.png"/><Relationship Id="rId252" Type="http://schemas.openxmlformats.org/officeDocument/2006/relationships/customXml" Target="../ink/ink140.xml"/><Relationship Id="rId273" Type="http://schemas.openxmlformats.org/officeDocument/2006/relationships/image" Target="../media/image159.png"/><Relationship Id="rId294" Type="http://schemas.openxmlformats.org/officeDocument/2006/relationships/customXml" Target="../ink/ink161.xml"/><Relationship Id="rId308" Type="http://schemas.openxmlformats.org/officeDocument/2006/relationships/customXml" Target="../ink/ink168.xml"/><Relationship Id="rId329" Type="http://schemas.openxmlformats.org/officeDocument/2006/relationships/image" Target="../media/image187.png"/><Relationship Id="rId47" Type="http://schemas.openxmlformats.org/officeDocument/2006/relationships/image" Target="../media/image46.png"/><Relationship Id="rId68" Type="http://schemas.openxmlformats.org/officeDocument/2006/relationships/customXml" Target="../ink/ink48.xml"/><Relationship Id="rId89" Type="http://schemas.openxmlformats.org/officeDocument/2006/relationships/image" Target="../media/image67.png"/><Relationship Id="rId112" Type="http://schemas.openxmlformats.org/officeDocument/2006/relationships/customXml" Target="../ink/ink70.xml"/><Relationship Id="rId133" Type="http://schemas.openxmlformats.org/officeDocument/2006/relationships/image" Target="../media/image89.png"/><Relationship Id="rId154" Type="http://schemas.openxmlformats.org/officeDocument/2006/relationships/customXml" Target="../ink/ink91.xml"/><Relationship Id="rId175" Type="http://schemas.openxmlformats.org/officeDocument/2006/relationships/image" Target="../media/image110.png"/><Relationship Id="rId340" Type="http://schemas.openxmlformats.org/officeDocument/2006/relationships/customXml" Target="../ink/ink184.xml"/><Relationship Id="rId196" Type="http://schemas.openxmlformats.org/officeDocument/2006/relationships/customXml" Target="../ink/ink112.xml"/><Relationship Id="rId200" Type="http://schemas.openxmlformats.org/officeDocument/2006/relationships/customXml" Target="../ink/ink114.xml"/><Relationship Id="rId16" Type="http://schemas.openxmlformats.org/officeDocument/2006/relationships/customXml" Target="../ink/ink22.xml"/><Relationship Id="rId221" Type="http://schemas.openxmlformats.org/officeDocument/2006/relationships/image" Target="../media/image133.png"/><Relationship Id="rId242" Type="http://schemas.openxmlformats.org/officeDocument/2006/relationships/customXml" Target="../ink/ink135.xml"/><Relationship Id="rId263" Type="http://schemas.openxmlformats.org/officeDocument/2006/relationships/image" Target="../media/image154.png"/><Relationship Id="rId284" Type="http://schemas.openxmlformats.org/officeDocument/2006/relationships/customXml" Target="../ink/ink156.xml"/><Relationship Id="rId319" Type="http://schemas.openxmlformats.org/officeDocument/2006/relationships/image" Target="../media/image182.png"/><Relationship Id="rId37" Type="http://schemas.openxmlformats.org/officeDocument/2006/relationships/image" Target="../media/image41.png"/><Relationship Id="rId58" Type="http://schemas.openxmlformats.org/officeDocument/2006/relationships/customXml" Target="../ink/ink43.xml"/><Relationship Id="rId79" Type="http://schemas.openxmlformats.org/officeDocument/2006/relationships/image" Target="../media/image62.png"/><Relationship Id="rId102" Type="http://schemas.openxmlformats.org/officeDocument/2006/relationships/customXml" Target="../ink/ink65.xml"/><Relationship Id="rId123" Type="http://schemas.openxmlformats.org/officeDocument/2006/relationships/image" Target="../media/image84.png"/><Relationship Id="rId144" Type="http://schemas.openxmlformats.org/officeDocument/2006/relationships/customXml" Target="../ink/ink86.xml"/><Relationship Id="rId330" Type="http://schemas.openxmlformats.org/officeDocument/2006/relationships/customXml" Target="../ink/ink179.xml"/><Relationship Id="rId90" Type="http://schemas.openxmlformats.org/officeDocument/2006/relationships/customXml" Target="../ink/ink59.xml"/><Relationship Id="rId165" Type="http://schemas.openxmlformats.org/officeDocument/2006/relationships/image" Target="../media/image105.png"/><Relationship Id="rId186" Type="http://schemas.openxmlformats.org/officeDocument/2006/relationships/customXml" Target="../ink/ink107.xml"/><Relationship Id="rId351" Type="http://schemas.openxmlformats.org/officeDocument/2006/relationships/image" Target="../media/image198.png"/><Relationship Id="rId211" Type="http://schemas.openxmlformats.org/officeDocument/2006/relationships/image" Target="../media/image128.png"/><Relationship Id="rId232" Type="http://schemas.openxmlformats.org/officeDocument/2006/relationships/customXml" Target="../ink/ink130.xml"/><Relationship Id="rId253" Type="http://schemas.openxmlformats.org/officeDocument/2006/relationships/image" Target="../media/image149.png"/><Relationship Id="rId274" Type="http://schemas.openxmlformats.org/officeDocument/2006/relationships/customXml" Target="../ink/ink151.xml"/><Relationship Id="rId295" Type="http://schemas.openxmlformats.org/officeDocument/2006/relationships/image" Target="../media/image170.png"/><Relationship Id="rId309" Type="http://schemas.openxmlformats.org/officeDocument/2006/relationships/image" Target="../media/image177.png"/><Relationship Id="rId27" Type="http://schemas.openxmlformats.org/officeDocument/2006/relationships/image" Target="../media/image36.png"/><Relationship Id="rId48" Type="http://schemas.openxmlformats.org/officeDocument/2006/relationships/customXml" Target="../ink/ink38.xml"/><Relationship Id="rId69" Type="http://schemas.openxmlformats.org/officeDocument/2006/relationships/image" Target="../media/image57.png"/><Relationship Id="rId113" Type="http://schemas.openxmlformats.org/officeDocument/2006/relationships/image" Target="../media/image79.png"/><Relationship Id="rId134" Type="http://schemas.openxmlformats.org/officeDocument/2006/relationships/customXml" Target="../ink/ink81.xml"/><Relationship Id="rId320" Type="http://schemas.openxmlformats.org/officeDocument/2006/relationships/customXml" Target="../ink/ink174.xml"/><Relationship Id="rId80" Type="http://schemas.openxmlformats.org/officeDocument/2006/relationships/customXml" Target="../ink/ink54.xml"/><Relationship Id="rId155" Type="http://schemas.openxmlformats.org/officeDocument/2006/relationships/image" Target="../media/image100.png"/><Relationship Id="rId176" Type="http://schemas.openxmlformats.org/officeDocument/2006/relationships/customXml" Target="../ink/ink102.xml"/><Relationship Id="rId197" Type="http://schemas.openxmlformats.org/officeDocument/2006/relationships/image" Target="../media/image121.png"/><Relationship Id="rId341" Type="http://schemas.openxmlformats.org/officeDocument/2006/relationships/image" Target="../media/image193.png"/><Relationship Id="rId201" Type="http://schemas.openxmlformats.org/officeDocument/2006/relationships/image" Target="../media/image123.png"/><Relationship Id="rId222" Type="http://schemas.openxmlformats.org/officeDocument/2006/relationships/customXml" Target="../ink/ink125.xml"/><Relationship Id="rId243" Type="http://schemas.openxmlformats.org/officeDocument/2006/relationships/image" Target="../media/image144.png"/><Relationship Id="rId264" Type="http://schemas.openxmlformats.org/officeDocument/2006/relationships/customXml" Target="../ink/ink146.xml"/><Relationship Id="rId285" Type="http://schemas.openxmlformats.org/officeDocument/2006/relationships/image" Target="../media/image165.png"/><Relationship Id="rId17" Type="http://schemas.openxmlformats.org/officeDocument/2006/relationships/image" Target="../media/image31.png"/><Relationship Id="rId38" Type="http://schemas.openxmlformats.org/officeDocument/2006/relationships/customXml" Target="../ink/ink33.xml"/><Relationship Id="rId59" Type="http://schemas.openxmlformats.org/officeDocument/2006/relationships/image" Target="../media/image52.png"/><Relationship Id="rId103" Type="http://schemas.openxmlformats.org/officeDocument/2006/relationships/image" Target="../media/image74.png"/><Relationship Id="rId124" Type="http://schemas.openxmlformats.org/officeDocument/2006/relationships/customXml" Target="../ink/ink76.xml"/><Relationship Id="rId310" Type="http://schemas.openxmlformats.org/officeDocument/2006/relationships/customXml" Target="../ink/ink169.xml"/><Relationship Id="rId70" Type="http://schemas.openxmlformats.org/officeDocument/2006/relationships/customXml" Target="../ink/ink49.xml"/><Relationship Id="rId91" Type="http://schemas.openxmlformats.org/officeDocument/2006/relationships/image" Target="../media/image68.png"/><Relationship Id="rId145" Type="http://schemas.openxmlformats.org/officeDocument/2006/relationships/image" Target="../media/image95.png"/><Relationship Id="rId166" Type="http://schemas.openxmlformats.org/officeDocument/2006/relationships/customXml" Target="../ink/ink97.xml"/><Relationship Id="rId187" Type="http://schemas.openxmlformats.org/officeDocument/2006/relationships/image" Target="../media/image116.png"/><Relationship Id="rId331" Type="http://schemas.openxmlformats.org/officeDocument/2006/relationships/image" Target="../media/image188.png"/><Relationship Id="rId352" Type="http://schemas.openxmlformats.org/officeDocument/2006/relationships/customXml" Target="../ink/ink190.xml"/><Relationship Id="rId1" Type="http://schemas.openxmlformats.org/officeDocument/2006/relationships/slideLayout" Target="../slideLayouts/slideLayout14.xml"/><Relationship Id="rId212" Type="http://schemas.openxmlformats.org/officeDocument/2006/relationships/customXml" Target="../ink/ink120.xml"/><Relationship Id="rId233" Type="http://schemas.openxmlformats.org/officeDocument/2006/relationships/image" Target="../media/image139.png"/><Relationship Id="rId254" Type="http://schemas.openxmlformats.org/officeDocument/2006/relationships/customXml" Target="../ink/ink141.xml"/><Relationship Id="rId28" Type="http://schemas.openxmlformats.org/officeDocument/2006/relationships/customXml" Target="../ink/ink28.xml"/><Relationship Id="rId49" Type="http://schemas.openxmlformats.org/officeDocument/2006/relationships/image" Target="../media/image47.png"/><Relationship Id="rId114" Type="http://schemas.openxmlformats.org/officeDocument/2006/relationships/customXml" Target="../ink/ink71.xml"/><Relationship Id="rId275" Type="http://schemas.openxmlformats.org/officeDocument/2006/relationships/image" Target="../media/image160.png"/><Relationship Id="rId296" Type="http://schemas.openxmlformats.org/officeDocument/2006/relationships/customXml" Target="../ink/ink162.xml"/><Relationship Id="rId300" Type="http://schemas.openxmlformats.org/officeDocument/2006/relationships/customXml" Target="../ink/ink164.xml"/><Relationship Id="rId60" Type="http://schemas.openxmlformats.org/officeDocument/2006/relationships/customXml" Target="../ink/ink44.xml"/><Relationship Id="rId81" Type="http://schemas.openxmlformats.org/officeDocument/2006/relationships/image" Target="../media/image63.png"/><Relationship Id="rId135" Type="http://schemas.openxmlformats.org/officeDocument/2006/relationships/image" Target="../media/image90.png"/><Relationship Id="rId156" Type="http://schemas.openxmlformats.org/officeDocument/2006/relationships/customXml" Target="../ink/ink92.xml"/><Relationship Id="rId177" Type="http://schemas.openxmlformats.org/officeDocument/2006/relationships/image" Target="../media/image111.png"/><Relationship Id="rId198" Type="http://schemas.openxmlformats.org/officeDocument/2006/relationships/customXml" Target="../ink/ink113.xml"/><Relationship Id="rId321" Type="http://schemas.openxmlformats.org/officeDocument/2006/relationships/image" Target="../media/image183.png"/><Relationship Id="rId342" Type="http://schemas.openxmlformats.org/officeDocument/2006/relationships/customXml" Target="../ink/ink185.xml"/><Relationship Id="rId202" Type="http://schemas.openxmlformats.org/officeDocument/2006/relationships/customXml" Target="../ink/ink115.xml"/><Relationship Id="rId223" Type="http://schemas.openxmlformats.org/officeDocument/2006/relationships/image" Target="../media/image134.png"/><Relationship Id="rId244" Type="http://schemas.openxmlformats.org/officeDocument/2006/relationships/customXml" Target="../ink/ink136.xml"/><Relationship Id="rId18" Type="http://schemas.openxmlformats.org/officeDocument/2006/relationships/customXml" Target="../ink/ink23.xml"/><Relationship Id="rId39" Type="http://schemas.openxmlformats.org/officeDocument/2006/relationships/image" Target="../media/image42.png"/><Relationship Id="rId265" Type="http://schemas.openxmlformats.org/officeDocument/2006/relationships/image" Target="../media/image155.png"/><Relationship Id="rId286" Type="http://schemas.openxmlformats.org/officeDocument/2006/relationships/customXml" Target="../ink/ink157.xml"/><Relationship Id="rId50" Type="http://schemas.openxmlformats.org/officeDocument/2006/relationships/customXml" Target="../ink/ink39.xml"/><Relationship Id="rId104" Type="http://schemas.openxmlformats.org/officeDocument/2006/relationships/customXml" Target="../ink/ink66.xml"/><Relationship Id="rId125" Type="http://schemas.openxmlformats.org/officeDocument/2006/relationships/image" Target="../media/image85.png"/><Relationship Id="rId146" Type="http://schemas.openxmlformats.org/officeDocument/2006/relationships/customXml" Target="../ink/ink87.xml"/><Relationship Id="rId167" Type="http://schemas.openxmlformats.org/officeDocument/2006/relationships/image" Target="../media/image106.png"/><Relationship Id="rId188" Type="http://schemas.openxmlformats.org/officeDocument/2006/relationships/customXml" Target="../ink/ink108.xml"/><Relationship Id="rId311" Type="http://schemas.openxmlformats.org/officeDocument/2006/relationships/image" Target="../media/image178.png"/><Relationship Id="rId332" Type="http://schemas.openxmlformats.org/officeDocument/2006/relationships/customXml" Target="../ink/ink180.xml"/><Relationship Id="rId353" Type="http://schemas.openxmlformats.org/officeDocument/2006/relationships/image" Target="../media/image199.png"/><Relationship Id="rId71" Type="http://schemas.openxmlformats.org/officeDocument/2006/relationships/image" Target="../media/image58.png"/><Relationship Id="rId92" Type="http://schemas.openxmlformats.org/officeDocument/2006/relationships/customXml" Target="../ink/ink60.xml"/><Relationship Id="rId213" Type="http://schemas.openxmlformats.org/officeDocument/2006/relationships/image" Target="../media/image129.png"/><Relationship Id="rId234" Type="http://schemas.openxmlformats.org/officeDocument/2006/relationships/customXml" Target="../ink/ink131.xml"/><Relationship Id="rId2" Type="http://schemas.openxmlformats.org/officeDocument/2006/relationships/customXml" Target="../ink/ink15.xml"/><Relationship Id="rId29" Type="http://schemas.openxmlformats.org/officeDocument/2006/relationships/image" Target="../media/image37.png"/><Relationship Id="rId255" Type="http://schemas.openxmlformats.org/officeDocument/2006/relationships/image" Target="../media/image150.png"/><Relationship Id="rId276" Type="http://schemas.openxmlformats.org/officeDocument/2006/relationships/customXml" Target="../ink/ink152.xml"/><Relationship Id="rId297" Type="http://schemas.openxmlformats.org/officeDocument/2006/relationships/image" Target="../media/image171.png"/><Relationship Id="rId40" Type="http://schemas.openxmlformats.org/officeDocument/2006/relationships/customXml" Target="../ink/ink34.xml"/><Relationship Id="rId115" Type="http://schemas.openxmlformats.org/officeDocument/2006/relationships/image" Target="../media/image80.png"/><Relationship Id="rId136" Type="http://schemas.openxmlformats.org/officeDocument/2006/relationships/customXml" Target="../ink/ink82.xml"/><Relationship Id="rId157" Type="http://schemas.openxmlformats.org/officeDocument/2006/relationships/image" Target="../media/image101.png"/><Relationship Id="rId178" Type="http://schemas.openxmlformats.org/officeDocument/2006/relationships/customXml" Target="../ink/ink103.xml"/><Relationship Id="rId301" Type="http://schemas.openxmlformats.org/officeDocument/2006/relationships/image" Target="../media/image173.png"/><Relationship Id="rId322" Type="http://schemas.openxmlformats.org/officeDocument/2006/relationships/customXml" Target="../ink/ink175.xml"/><Relationship Id="rId343" Type="http://schemas.openxmlformats.org/officeDocument/2006/relationships/image" Target="../media/image194.png"/><Relationship Id="rId61" Type="http://schemas.openxmlformats.org/officeDocument/2006/relationships/image" Target="../media/image53.png"/><Relationship Id="rId82" Type="http://schemas.openxmlformats.org/officeDocument/2006/relationships/customXml" Target="../ink/ink55.xml"/><Relationship Id="rId199" Type="http://schemas.openxmlformats.org/officeDocument/2006/relationships/image" Target="../media/image122.png"/><Relationship Id="rId203" Type="http://schemas.openxmlformats.org/officeDocument/2006/relationships/image" Target="../media/image124.png"/><Relationship Id="rId19" Type="http://schemas.openxmlformats.org/officeDocument/2006/relationships/image" Target="../media/image32.png"/><Relationship Id="rId224" Type="http://schemas.openxmlformats.org/officeDocument/2006/relationships/customXml" Target="../ink/ink126.xml"/><Relationship Id="rId245" Type="http://schemas.openxmlformats.org/officeDocument/2006/relationships/image" Target="../media/image145.png"/><Relationship Id="rId266" Type="http://schemas.openxmlformats.org/officeDocument/2006/relationships/customXml" Target="../ink/ink147.xml"/><Relationship Id="rId287" Type="http://schemas.openxmlformats.org/officeDocument/2006/relationships/image" Target="../media/image166.png"/><Relationship Id="rId30" Type="http://schemas.openxmlformats.org/officeDocument/2006/relationships/customXml" Target="../ink/ink29.xml"/><Relationship Id="rId105" Type="http://schemas.openxmlformats.org/officeDocument/2006/relationships/image" Target="../media/image75.png"/><Relationship Id="rId126" Type="http://schemas.openxmlformats.org/officeDocument/2006/relationships/customXml" Target="../ink/ink77.xml"/><Relationship Id="rId147" Type="http://schemas.openxmlformats.org/officeDocument/2006/relationships/image" Target="../media/image96.png"/><Relationship Id="rId168" Type="http://schemas.openxmlformats.org/officeDocument/2006/relationships/customXml" Target="../ink/ink98.xml"/><Relationship Id="rId312" Type="http://schemas.openxmlformats.org/officeDocument/2006/relationships/customXml" Target="../ink/ink170.xml"/><Relationship Id="rId333" Type="http://schemas.openxmlformats.org/officeDocument/2006/relationships/image" Target="../media/image189.png"/><Relationship Id="rId354" Type="http://schemas.openxmlformats.org/officeDocument/2006/relationships/customXml" Target="../ink/ink191.xml"/><Relationship Id="rId51" Type="http://schemas.openxmlformats.org/officeDocument/2006/relationships/image" Target="../media/image48.png"/><Relationship Id="rId72" Type="http://schemas.openxmlformats.org/officeDocument/2006/relationships/customXml" Target="../ink/ink50.xml"/><Relationship Id="rId93" Type="http://schemas.openxmlformats.org/officeDocument/2006/relationships/image" Target="../media/image69.png"/><Relationship Id="rId189" Type="http://schemas.openxmlformats.org/officeDocument/2006/relationships/image" Target="../media/image117.png"/><Relationship Id="rId3" Type="http://schemas.openxmlformats.org/officeDocument/2006/relationships/image" Target="../media/image24.png"/><Relationship Id="rId214" Type="http://schemas.openxmlformats.org/officeDocument/2006/relationships/customXml" Target="../ink/ink121.xml"/><Relationship Id="rId235" Type="http://schemas.openxmlformats.org/officeDocument/2006/relationships/image" Target="../media/image140.png"/><Relationship Id="rId256" Type="http://schemas.openxmlformats.org/officeDocument/2006/relationships/customXml" Target="../ink/ink142.xml"/><Relationship Id="rId277" Type="http://schemas.openxmlformats.org/officeDocument/2006/relationships/image" Target="../media/image161.png"/><Relationship Id="rId298" Type="http://schemas.openxmlformats.org/officeDocument/2006/relationships/customXml" Target="../ink/ink163.xml"/><Relationship Id="rId116" Type="http://schemas.openxmlformats.org/officeDocument/2006/relationships/customXml" Target="../ink/ink72.xml"/><Relationship Id="rId137" Type="http://schemas.openxmlformats.org/officeDocument/2006/relationships/image" Target="../media/image91.png"/><Relationship Id="rId158" Type="http://schemas.openxmlformats.org/officeDocument/2006/relationships/customXml" Target="../ink/ink93.xml"/><Relationship Id="rId302" Type="http://schemas.openxmlformats.org/officeDocument/2006/relationships/customXml" Target="../ink/ink165.xml"/><Relationship Id="rId323" Type="http://schemas.openxmlformats.org/officeDocument/2006/relationships/image" Target="../media/image184.png"/><Relationship Id="rId344" Type="http://schemas.openxmlformats.org/officeDocument/2006/relationships/customXml" Target="../ink/ink186.xml"/><Relationship Id="rId20" Type="http://schemas.openxmlformats.org/officeDocument/2006/relationships/customXml" Target="../ink/ink24.xml"/><Relationship Id="rId41" Type="http://schemas.openxmlformats.org/officeDocument/2006/relationships/image" Target="../media/image43.png"/><Relationship Id="rId62" Type="http://schemas.openxmlformats.org/officeDocument/2006/relationships/customXml" Target="../ink/ink45.xml"/><Relationship Id="rId83" Type="http://schemas.openxmlformats.org/officeDocument/2006/relationships/image" Target="../media/image64.png"/><Relationship Id="rId179" Type="http://schemas.openxmlformats.org/officeDocument/2006/relationships/image" Target="../media/image112.png"/><Relationship Id="rId190" Type="http://schemas.openxmlformats.org/officeDocument/2006/relationships/customXml" Target="../ink/ink109.xml"/><Relationship Id="rId204" Type="http://schemas.openxmlformats.org/officeDocument/2006/relationships/customXml" Target="../ink/ink116.xml"/><Relationship Id="rId225" Type="http://schemas.openxmlformats.org/officeDocument/2006/relationships/image" Target="../media/image135.png"/><Relationship Id="rId246" Type="http://schemas.openxmlformats.org/officeDocument/2006/relationships/customXml" Target="../ink/ink137.xml"/><Relationship Id="rId267" Type="http://schemas.openxmlformats.org/officeDocument/2006/relationships/image" Target="../media/image156.png"/><Relationship Id="rId288" Type="http://schemas.openxmlformats.org/officeDocument/2006/relationships/customXml" Target="../ink/ink158.xml"/><Relationship Id="rId106" Type="http://schemas.openxmlformats.org/officeDocument/2006/relationships/customXml" Target="../ink/ink67.xml"/><Relationship Id="rId127" Type="http://schemas.openxmlformats.org/officeDocument/2006/relationships/image" Target="../media/image86.png"/><Relationship Id="rId313" Type="http://schemas.openxmlformats.org/officeDocument/2006/relationships/image" Target="../media/image179.png"/><Relationship Id="rId10" Type="http://schemas.openxmlformats.org/officeDocument/2006/relationships/customXml" Target="../ink/ink19.xml"/><Relationship Id="rId31" Type="http://schemas.openxmlformats.org/officeDocument/2006/relationships/image" Target="../media/image38.png"/><Relationship Id="rId52" Type="http://schemas.openxmlformats.org/officeDocument/2006/relationships/customXml" Target="../ink/ink40.xml"/><Relationship Id="rId73" Type="http://schemas.openxmlformats.org/officeDocument/2006/relationships/image" Target="../media/image59.png"/><Relationship Id="rId94" Type="http://schemas.openxmlformats.org/officeDocument/2006/relationships/customXml" Target="../ink/ink61.xml"/><Relationship Id="rId148" Type="http://schemas.openxmlformats.org/officeDocument/2006/relationships/customXml" Target="../ink/ink88.xml"/><Relationship Id="rId169" Type="http://schemas.openxmlformats.org/officeDocument/2006/relationships/image" Target="../media/image107.png"/><Relationship Id="rId334" Type="http://schemas.openxmlformats.org/officeDocument/2006/relationships/customXml" Target="../ink/ink181.xml"/><Relationship Id="rId355" Type="http://schemas.openxmlformats.org/officeDocument/2006/relationships/image" Target="../media/image200.png"/><Relationship Id="rId4" Type="http://schemas.openxmlformats.org/officeDocument/2006/relationships/customXml" Target="../ink/ink16.xml"/><Relationship Id="rId180" Type="http://schemas.openxmlformats.org/officeDocument/2006/relationships/customXml" Target="../ink/ink104.xml"/><Relationship Id="rId215" Type="http://schemas.openxmlformats.org/officeDocument/2006/relationships/image" Target="../media/image130.png"/><Relationship Id="rId236" Type="http://schemas.openxmlformats.org/officeDocument/2006/relationships/customXml" Target="../ink/ink132.xml"/><Relationship Id="rId257" Type="http://schemas.openxmlformats.org/officeDocument/2006/relationships/image" Target="../media/image151.png"/><Relationship Id="rId278" Type="http://schemas.openxmlformats.org/officeDocument/2006/relationships/customXml" Target="../ink/ink153.xml"/><Relationship Id="rId303" Type="http://schemas.openxmlformats.org/officeDocument/2006/relationships/image" Target="../media/image174.png"/><Relationship Id="rId42" Type="http://schemas.openxmlformats.org/officeDocument/2006/relationships/customXml" Target="../ink/ink35.xml"/><Relationship Id="rId84" Type="http://schemas.openxmlformats.org/officeDocument/2006/relationships/customXml" Target="../ink/ink56.xml"/><Relationship Id="rId138" Type="http://schemas.openxmlformats.org/officeDocument/2006/relationships/customXml" Target="../ink/ink83.xml"/><Relationship Id="rId345" Type="http://schemas.openxmlformats.org/officeDocument/2006/relationships/image" Target="../media/image195.png"/><Relationship Id="rId191" Type="http://schemas.openxmlformats.org/officeDocument/2006/relationships/image" Target="../media/image118.png"/><Relationship Id="rId205" Type="http://schemas.openxmlformats.org/officeDocument/2006/relationships/image" Target="../media/image125.png"/><Relationship Id="rId247" Type="http://schemas.openxmlformats.org/officeDocument/2006/relationships/image" Target="../media/image146.png"/><Relationship Id="rId107" Type="http://schemas.openxmlformats.org/officeDocument/2006/relationships/image" Target="../media/image76.png"/><Relationship Id="rId289" Type="http://schemas.openxmlformats.org/officeDocument/2006/relationships/image" Target="../media/image167.png"/><Relationship Id="rId11" Type="http://schemas.openxmlformats.org/officeDocument/2006/relationships/image" Target="../media/image28.png"/><Relationship Id="rId53" Type="http://schemas.openxmlformats.org/officeDocument/2006/relationships/image" Target="../media/image49.png"/><Relationship Id="rId149" Type="http://schemas.openxmlformats.org/officeDocument/2006/relationships/image" Target="../media/image97.png"/><Relationship Id="rId314" Type="http://schemas.openxmlformats.org/officeDocument/2006/relationships/customXml" Target="../ink/ink171.xml"/><Relationship Id="rId95" Type="http://schemas.openxmlformats.org/officeDocument/2006/relationships/image" Target="../media/image70.png"/><Relationship Id="rId160" Type="http://schemas.openxmlformats.org/officeDocument/2006/relationships/customXml" Target="../ink/ink94.xml"/><Relationship Id="rId216" Type="http://schemas.openxmlformats.org/officeDocument/2006/relationships/customXml" Target="../ink/ink122.xml"/><Relationship Id="rId258" Type="http://schemas.openxmlformats.org/officeDocument/2006/relationships/customXml" Target="../ink/ink143.xml"/><Relationship Id="rId22" Type="http://schemas.openxmlformats.org/officeDocument/2006/relationships/customXml" Target="../ink/ink25.xml"/><Relationship Id="rId64" Type="http://schemas.openxmlformats.org/officeDocument/2006/relationships/customXml" Target="../ink/ink46.xml"/><Relationship Id="rId118" Type="http://schemas.openxmlformats.org/officeDocument/2006/relationships/customXml" Target="../ink/ink73.xml"/><Relationship Id="rId325" Type="http://schemas.openxmlformats.org/officeDocument/2006/relationships/image" Target="../media/image185.png"/><Relationship Id="rId171" Type="http://schemas.openxmlformats.org/officeDocument/2006/relationships/image" Target="../media/image108.png"/><Relationship Id="rId227" Type="http://schemas.openxmlformats.org/officeDocument/2006/relationships/image" Target="../media/image136.png"/><Relationship Id="rId269" Type="http://schemas.openxmlformats.org/officeDocument/2006/relationships/image" Target="../media/image157.png"/><Relationship Id="rId33" Type="http://schemas.openxmlformats.org/officeDocument/2006/relationships/image" Target="../media/image39.png"/><Relationship Id="rId129" Type="http://schemas.openxmlformats.org/officeDocument/2006/relationships/image" Target="../media/image87.png"/><Relationship Id="rId280" Type="http://schemas.openxmlformats.org/officeDocument/2006/relationships/customXml" Target="../ink/ink154.xml"/><Relationship Id="rId336" Type="http://schemas.openxmlformats.org/officeDocument/2006/relationships/customXml" Target="../ink/ink182.xml"/><Relationship Id="rId75" Type="http://schemas.openxmlformats.org/officeDocument/2006/relationships/image" Target="../media/image60.png"/><Relationship Id="rId140" Type="http://schemas.openxmlformats.org/officeDocument/2006/relationships/customXml" Target="../ink/ink84.xml"/><Relationship Id="rId182" Type="http://schemas.openxmlformats.org/officeDocument/2006/relationships/customXml" Target="../ink/ink105.xml"/><Relationship Id="rId6" Type="http://schemas.openxmlformats.org/officeDocument/2006/relationships/customXml" Target="../ink/ink17.xml"/><Relationship Id="rId238" Type="http://schemas.openxmlformats.org/officeDocument/2006/relationships/customXml" Target="../ink/ink133.xml"/><Relationship Id="rId291" Type="http://schemas.openxmlformats.org/officeDocument/2006/relationships/image" Target="../media/image168.png"/><Relationship Id="rId305" Type="http://schemas.openxmlformats.org/officeDocument/2006/relationships/image" Target="../media/image175.png"/><Relationship Id="rId347" Type="http://schemas.openxmlformats.org/officeDocument/2006/relationships/image" Target="../media/image196.png"/><Relationship Id="rId44" Type="http://schemas.openxmlformats.org/officeDocument/2006/relationships/customXml" Target="../ink/ink36.xml"/><Relationship Id="rId86" Type="http://schemas.openxmlformats.org/officeDocument/2006/relationships/customXml" Target="../ink/ink57.xml"/><Relationship Id="rId151" Type="http://schemas.openxmlformats.org/officeDocument/2006/relationships/image" Target="../media/image98.png"/><Relationship Id="rId193" Type="http://schemas.openxmlformats.org/officeDocument/2006/relationships/image" Target="../media/image119.png"/><Relationship Id="rId207" Type="http://schemas.openxmlformats.org/officeDocument/2006/relationships/image" Target="../media/image126.png"/><Relationship Id="rId249" Type="http://schemas.openxmlformats.org/officeDocument/2006/relationships/image" Target="../media/image147.png"/><Relationship Id="rId13" Type="http://schemas.openxmlformats.org/officeDocument/2006/relationships/image" Target="../media/image29.png"/><Relationship Id="rId109" Type="http://schemas.openxmlformats.org/officeDocument/2006/relationships/image" Target="../media/image77.png"/><Relationship Id="rId260" Type="http://schemas.openxmlformats.org/officeDocument/2006/relationships/customXml" Target="../ink/ink144.xml"/><Relationship Id="rId316" Type="http://schemas.openxmlformats.org/officeDocument/2006/relationships/customXml" Target="../ink/ink172.xml"/><Relationship Id="rId55" Type="http://schemas.openxmlformats.org/officeDocument/2006/relationships/image" Target="../media/image50.png"/><Relationship Id="rId97" Type="http://schemas.openxmlformats.org/officeDocument/2006/relationships/image" Target="../media/image71.png"/><Relationship Id="rId120" Type="http://schemas.openxmlformats.org/officeDocument/2006/relationships/customXml" Target="../ink/ink74.xml"/><Relationship Id="rId162" Type="http://schemas.openxmlformats.org/officeDocument/2006/relationships/customXml" Target="../ink/ink95.xml"/><Relationship Id="rId218" Type="http://schemas.openxmlformats.org/officeDocument/2006/relationships/customXml" Target="../ink/ink123.xml"/><Relationship Id="rId271" Type="http://schemas.openxmlformats.org/officeDocument/2006/relationships/image" Target="../media/image158.png"/><Relationship Id="rId24" Type="http://schemas.openxmlformats.org/officeDocument/2006/relationships/customXml" Target="../ink/ink26.xml"/><Relationship Id="rId66" Type="http://schemas.openxmlformats.org/officeDocument/2006/relationships/customXml" Target="../ink/ink47.xml"/><Relationship Id="rId131" Type="http://schemas.openxmlformats.org/officeDocument/2006/relationships/image" Target="../media/image88.png"/><Relationship Id="rId327" Type="http://schemas.openxmlformats.org/officeDocument/2006/relationships/image" Target="../media/image186.png"/><Relationship Id="rId173" Type="http://schemas.openxmlformats.org/officeDocument/2006/relationships/image" Target="../media/image109.png"/><Relationship Id="rId229" Type="http://schemas.openxmlformats.org/officeDocument/2006/relationships/image" Target="../media/image137.png"/><Relationship Id="rId240" Type="http://schemas.openxmlformats.org/officeDocument/2006/relationships/customXml" Target="../ink/ink134.xml"/><Relationship Id="rId35" Type="http://schemas.openxmlformats.org/officeDocument/2006/relationships/image" Target="../media/image40.png"/><Relationship Id="rId77" Type="http://schemas.openxmlformats.org/officeDocument/2006/relationships/image" Target="../media/image61.png"/><Relationship Id="rId100" Type="http://schemas.openxmlformats.org/officeDocument/2006/relationships/customXml" Target="../ink/ink64.xml"/><Relationship Id="rId282" Type="http://schemas.openxmlformats.org/officeDocument/2006/relationships/customXml" Target="../ink/ink155.xml"/><Relationship Id="rId338" Type="http://schemas.openxmlformats.org/officeDocument/2006/relationships/customXml" Target="../ink/ink183.xml"/><Relationship Id="rId8" Type="http://schemas.openxmlformats.org/officeDocument/2006/relationships/customXml" Target="../ink/ink18.xml"/><Relationship Id="rId142" Type="http://schemas.openxmlformats.org/officeDocument/2006/relationships/customXml" Target="../ink/ink85.xml"/><Relationship Id="rId184" Type="http://schemas.openxmlformats.org/officeDocument/2006/relationships/customXml" Target="../ink/ink106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.png"/><Relationship Id="rId299" Type="http://schemas.openxmlformats.org/officeDocument/2006/relationships/customXml" Target="../ink/ink341.xml"/><Relationship Id="rId21" Type="http://schemas.openxmlformats.org/officeDocument/2006/relationships/image" Target="../media/image210.png"/><Relationship Id="rId63" Type="http://schemas.openxmlformats.org/officeDocument/2006/relationships/image" Target="../media/image230.png"/><Relationship Id="rId159" Type="http://schemas.openxmlformats.org/officeDocument/2006/relationships/image" Target="../media/image278.png"/><Relationship Id="rId324" Type="http://schemas.openxmlformats.org/officeDocument/2006/relationships/image" Target="../media/image359.png"/><Relationship Id="rId366" Type="http://schemas.openxmlformats.org/officeDocument/2006/relationships/image" Target="../media/image380.png"/><Relationship Id="rId170" Type="http://schemas.openxmlformats.org/officeDocument/2006/relationships/customXml" Target="../ink/ink276.xml"/><Relationship Id="rId226" Type="http://schemas.openxmlformats.org/officeDocument/2006/relationships/image" Target="../media/image310.png"/><Relationship Id="rId268" Type="http://schemas.openxmlformats.org/officeDocument/2006/relationships/image" Target="../media/image331.png"/><Relationship Id="rId32" Type="http://schemas.openxmlformats.org/officeDocument/2006/relationships/customXml" Target="../ink/ink207.xml"/><Relationship Id="rId74" Type="http://schemas.openxmlformats.org/officeDocument/2006/relationships/customXml" Target="../ink/ink228.xml"/><Relationship Id="rId128" Type="http://schemas.openxmlformats.org/officeDocument/2006/relationships/customXml" Target="../ink/ink255.xml"/><Relationship Id="rId335" Type="http://schemas.openxmlformats.org/officeDocument/2006/relationships/customXml" Target="../ink/ink359.xml"/><Relationship Id="rId5" Type="http://schemas.openxmlformats.org/officeDocument/2006/relationships/image" Target="../media/image202.png"/><Relationship Id="rId181" Type="http://schemas.openxmlformats.org/officeDocument/2006/relationships/image" Target="../media/image288.png"/><Relationship Id="rId237" Type="http://schemas.openxmlformats.org/officeDocument/2006/relationships/customXml" Target="../ink/ink310.xml"/><Relationship Id="rId279" Type="http://schemas.openxmlformats.org/officeDocument/2006/relationships/customXml" Target="../ink/ink331.xml"/><Relationship Id="rId43" Type="http://schemas.openxmlformats.org/officeDocument/2006/relationships/image" Target="../media/image220.png"/><Relationship Id="rId139" Type="http://schemas.openxmlformats.org/officeDocument/2006/relationships/image" Target="../media/image268.png"/><Relationship Id="rId290" Type="http://schemas.openxmlformats.org/officeDocument/2006/relationships/image" Target="../media/image342.png"/><Relationship Id="rId304" Type="http://schemas.openxmlformats.org/officeDocument/2006/relationships/image" Target="../media/image349.png"/><Relationship Id="rId346" Type="http://schemas.openxmlformats.org/officeDocument/2006/relationships/image" Target="../media/image370.png"/><Relationship Id="rId85" Type="http://schemas.openxmlformats.org/officeDocument/2006/relationships/image" Target="../media/image241.png"/><Relationship Id="rId150" Type="http://schemas.openxmlformats.org/officeDocument/2006/relationships/customXml" Target="../ink/ink266.xml"/><Relationship Id="rId192" Type="http://schemas.openxmlformats.org/officeDocument/2006/relationships/image" Target="../media/image293.png"/><Relationship Id="rId206" Type="http://schemas.openxmlformats.org/officeDocument/2006/relationships/image" Target="../media/image300.png"/><Relationship Id="rId248" Type="http://schemas.openxmlformats.org/officeDocument/2006/relationships/image" Target="../media/image321.png"/><Relationship Id="rId12" Type="http://schemas.openxmlformats.org/officeDocument/2006/relationships/customXml" Target="../ink/ink197.xml"/><Relationship Id="rId108" Type="http://schemas.openxmlformats.org/officeDocument/2006/relationships/customXml" Target="../ink/ink245.xml"/><Relationship Id="rId315" Type="http://schemas.openxmlformats.org/officeDocument/2006/relationships/customXml" Target="../ink/ink349.xml"/><Relationship Id="rId357" Type="http://schemas.openxmlformats.org/officeDocument/2006/relationships/customXml" Target="../ink/ink370.xml"/><Relationship Id="rId54" Type="http://schemas.openxmlformats.org/officeDocument/2006/relationships/customXml" Target="../ink/ink218.xml"/><Relationship Id="rId96" Type="http://schemas.openxmlformats.org/officeDocument/2006/relationships/customXml" Target="../ink/ink239.xml"/><Relationship Id="rId161" Type="http://schemas.openxmlformats.org/officeDocument/2006/relationships/image" Target="../media/image279.png"/><Relationship Id="rId217" Type="http://schemas.openxmlformats.org/officeDocument/2006/relationships/customXml" Target="../ink/ink300.xml"/><Relationship Id="rId259" Type="http://schemas.openxmlformats.org/officeDocument/2006/relationships/customXml" Target="../ink/ink321.xml"/><Relationship Id="rId23" Type="http://schemas.openxmlformats.org/officeDocument/2006/relationships/image" Target="../media/image211.png"/><Relationship Id="rId119" Type="http://schemas.openxmlformats.org/officeDocument/2006/relationships/image" Target="../media/image258.png"/><Relationship Id="rId270" Type="http://schemas.openxmlformats.org/officeDocument/2006/relationships/image" Target="../media/image332.png"/><Relationship Id="rId326" Type="http://schemas.openxmlformats.org/officeDocument/2006/relationships/image" Target="../media/image360.png"/><Relationship Id="rId65" Type="http://schemas.openxmlformats.org/officeDocument/2006/relationships/image" Target="../media/image231.png"/><Relationship Id="rId130" Type="http://schemas.openxmlformats.org/officeDocument/2006/relationships/customXml" Target="../ink/ink256.xml"/><Relationship Id="rId368" Type="http://schemas.openxmlformats.org/officeDocument/2006/relationships/image" Target="../media/image381.png"/><Relationship Id="rId172" Type="http://schemas.openxmlformats.org/officeDocument/2006/relationships/customXml" Target="../ink/ink277.xml"/><Relationship Id="rId228" Type="http://schemas.openxmlformats.org/officeDocument/2006/relationships/image" Target="../media/image311.png"/><Relationship Id="rId281" Type="http://schemas.openxmlformats.org/officeDocument/2006/relationships/customXml" Target="../ink/ink332.xml"/><Relationship Id="rId337" Type="http://schemas.openxmlformats.org/officeDocument/2006/relationships/customXml" Target="../ink/ink360.xml"/><Relationship Id="rId34" Type="http://schemas.openxmlformats.org/officeDocument/2006/relationships/customXml" Target="../ink/ink208.xml"/><Relationship Id="rId76" Type="http://schemas.openxmlformats.org/officeDocument/2006/relationships/customXml" Target="../ink/ink229.xml"/><Relationship Id="rId141" Type="http://schemas.openxmlformats.org/officeDocument/2006/relationships/image" Target="../media/image269.png"/><Relationship Id="rId7" Type="http://schemas.openxmlformats.org/officeDocument/2006/relationships/image" Target="../media/image203.png"/><Relationship Id="rId183" Type="http://schemas.openxmlformats.org/officeDocument/2006/relationships/image" Target="../media/image289.png"/><Relationship Id="rId239" Type="http://schemas.openxmlformats.org/officeDocument/2006/relationships/customXml" Target="../ink/ink311.xml"/><Relationship Id="rId250" Type="http://schemas.openxmlformats.org/officeDocument/2006/relationships/image" Target="../media/image322.png"/><Relationship Id="rId292" Type="http://schemas.openxmlformats.org/officeDocument/2006/relationships/image" Target="../media/image343.png"/><Relationship Id="rId306" Type="http://schemas.openxmlformats.org/officeDocument/2006/relationships/image" Target="../media/image350.png"/><Relationship Id="rId45" Type="http://schemas.openxmlformats.org/officeDocument/2006/relationships/image" Target="../media/image221.png"/><Relationship Id="rId87" Type="http://schemas.openxmlformats.org/officeDocument/2006/relationships/image" Target="../media/image242.png"/><Relationship Id="rId110" Type="http://schemas.openxmlformats.org/officeDocument/2006/relationships/customXml" Target="../ink/ink246.xml"/><Relationship Id="rId348" Type="http://schemas.openxmlformats.org/officeDocument/2006/relationships/image" Target="../media/image371.png"/><Relationship Id="rId152" Type="http://schemas.openxmlformats.org/officeDocument/2006/relationships/customXml" Target="../ink/ink267.xml"/><Relationship Id="rId194" Type="http://schemas.openxmlformats.org/officeDocument/2006/relationships/image" Target="../media/image294.png"/><Relationship Id="rId208" Type="http://schemas.openxmlformats.org/officeDocument/2006/relationships/image" Target="../media/image301.png"/><Relationship Id="rId261" Type="http://schemas.openxmlformats.org/officeDocument/2006/relationships/customXml" Target="../ink/ink322.xml"/><Relationship Id="rId14" Type="http://schemas.openxmlformats.org/officeDocument/2006/relationships/customXml" Target="../ink/ink198.xml"/><Relationship Id="rId56" Type="http://schemas.openxmlformats.org/officeDocument/2006/relationships/customXml" Target="../ink/ink219.xml"/><Relationship Id="rId317" Type="http://schemas.openxmlformats.org/officeDocument/2006/relationships/customXml" Target="../ink/ink350.xml"/><Relationship Id="rId359" Type="http://schemas.openxmlformats.org/officeDocument/2006/relationships/customXml" Target="../ink/ink371.xml"/><Relationship Id="rId98" Type="http://schemas.openxmlformats.org/officeDocument/2006/relationships/customXml" Target="../ink/ink240.xml"/><Relationship Id="rId121" Type="http://schemas.openxmlformats.org/officeDocument/2006/relationships/image" Target="../media/image259.png"/><Relationship Id="rId163" Type="http://schemas.openxmlformats.org/officeDocument/2006/relationships/image" Target="../media/image280.png"/><Relationship Id="rId219" Type="http://schemas.openxmlformats.org/officeDocument/2006/relationships/customXml" Target="../ink/ink301.xml"/><Relationship Id="rId370" Type="http://schemas.openxmlformats.org/officeDocument/2006/relationships/image" Target="../media/image382.png"/><Relationship Id="rId230" Type="http://schemas.openxmlformats.org/officeDocument/2006/relationships/image" Target="../media/image312.png"/><Relationship Id="rId25" Type="http://schemas.openxmlformats.org/officeDocument/2006/relationships/image" Target="../media/image212.png"/><Relationship Id="rId67" Type="http://schemas.openxmlformats.org/officeDocument/2006/relationships/image" Target="../media/image232.png"/><Relationship Id="rId272" Type="http://schemas.openxmlformats.org/officeDocument/2006/relationships/image" Target="../media/image333.png"/><Relationship Id="rId328" Type="http://schemas.openxmlformats.org/officeDocument/2006/relationships/image" Target="../media/image361.png"/><Relationship Id="rId132" Type="http://schemas.openxmlformats.org/officeDocument/2006/relationships/customXml" Target="../ink/ink257.xml"/><Relationship Id="rId174" Type="http://schemas.openxmlformats.org/officeDocument/2006/relationships/customXml" Target="../ink/ink278.xml"/><Relationship Id="rId241" Type="http://schemas.openxmlformats.org/officeDocument/2006/relationships/customXml" Target="../ink/ink312.xml"/><Relationship Id="rId36" Type="http://schemas.openxmlformats.org/officeDocument/2006/relationships/customXml" Target="../ink/ink209.xml"/><Relationship Id="rId283" Type="http://schemas.openxmlformats.org/officeDocument/2006/relationships/customXml" Target="../ink/ink333.xml"/><Relationship Id="rId339" Type="http://schemas.openxmlformats.org/officeDocument/2006/relationships/customXml" Target="../ink/ink361.xml"/><Relationship Id="rId78" Type="http://schemas.openxmlformats.org/officeDocument/2006/relationships/customXml" Target="../ink/ink230.xml"/><Relationship Id="rId99" Type="http://schemas.openxmlformats.org/officeDocument/2006/relationships/image" Target="../media/image248.png"/><Relationship Id="rId101" Type="http://schemas.openxmlformats.org/officeDocument/2006/relationships/image" Target="../media/image249.png"/><Relationship Id="rId122" Type="http://schemas.openxmlformats.org/officeDocument/2006/relationships/customXml" Target="../ink/ink252.xml"/><Relationship Id="rId143" Type="http://schemas.openxmlformats.org/officeDocument/2006/relationships/image" Target="../media/image270.png"/><Relationship Id="rId164" Type="http://schemas.openxmlformats.org/officeDocument/2006/relationships/customXml" Target="../ink/ink273.xml"/><Relationship Id="rId185" Type="http://schemas.openxmlformats.org/officeDocument/2006/relationships/image" Target="../media/image290.png"/><Relationship Id="rId350" Type="http://schemas.openxmlformats.org/officeDocument/2006/relationships/image" Target="../media/image372.png"/><Relationship Id="rId371" Type="http://schemas.openxmlformats.org/officeDocument/2006/relationships/customXml" Target="../ink/ink377.xml"/><Relationship Id="rId9" Type="http://schemas.openxmlformats.org/officeDocument/2006/relationships/image" Target="../media/image204.png"/><Relationship Id="rId210" Type="http://schemas.openxmlformats.org/officeDocument/2006/relationships/image" Target="../media/image302.png"/><Relationship Id="rId26" Type="http://schemas.openxmlformats.org/officeDocument/2006/relationships/customXml" Target="../ink/ink204.xml"/><Relationship Id="rId231" Type="http://schemas.openxmlformats.org/officeDocument/2006/relationships/customXml" Target="../ink/ink307.xml"/><Relationship Id="rId252" Type="http://schemas.openxmlformats.org/officeDocument/2006/relationships/image" Target="../media/image323.png"/><Relationship Id="rId273" Type="http://schemas.openxmlformats.org/officeDocument/2006/relationships/customXml" Target="../ink/ink328.xml"/><Relationship Id="rId294" Type="http://schemas.openxmlformats.org/officeDocument/2006/relationships/image" Target="../media/image344.png"/><Relationship Id="rId308" Type="http://schemas.openxmlformats.org/officeDocument/2006/relationships/image" Target="../media/image351.png"/><Relationship Id="rId329" Type="http://schemas.openxmlformats.org/officeDocument/2006/relationships/customXml" Target="../ink/ink356.xml"/><Relationship Id="rId47" Type="http://schemas.openxmlformats.org/officeDocument/2006/relationships/image" Target="../media/image222.png"/><Relationship Id="rId68" Type="http://schemas.openxmlformats.org/officeDocument/2006/relationships/customXml" Target="../ink/ink225.xml"/><Relationship Id="rId89" Type="http://schemas.openxmlformats.org/officeDocument/2006/relationships/image" Target="../media/image243.png"/><Relationship Id="rId112" Type="http://schemas.openxmlformats.org/officeDocument/2006/relationships/customXml" Target="../ink/ink247.xml"/><Relationship Id="rId133" Type="http://schemas.openxmlformats.org/officeDocument/2006/relationships/image" Target="../media/image265.png"/><Relationship Id="rId154" Type="http://schemas.openxmlformats.org/officeDocument/2006/relationships/customXml" Target="../ink/ink268.xml"/><Relationship Id="rId175" Type="http://schemas.openxmlformats.org/officeDocument/2006/relationships/image" Target="../media/image285.png"/><Relationship Id="rId340" Type="http://schemas.openxmlformats.org/officeDocument/2006/relationships/image" Target="../media/image367.png"/><Relationship Id="rId361" Type="http://schemas.openxmlformats.org/officeDocument/2006/relationships/customXml" Target="../ink/ink372.xml"/><Relationship Id="rId196" Type="http://schemas.openxmlformats.org/officeDocument/2006/relationships/image" Target="../media/image295.png"/><Relationship Id="rId200" Type="http://schemas.openxmlformats.org/officeDocument/2006/relationships/image" Target="../media/image297.png"/><Relationship Id="rId16" Type="http://schemas.openxmlformats.org/officeDocument/2006/relationships/customXml" Target="../ink/ink199.xml"/><Relationship Id="rId221" Type="http://schemas.openxmlformats.org/officeDocument/2006/relationships/customXml" Target="../ink/ink302.xml"/><Relationship Id="rId242" Type="http://schemas.openxmlformats.org/officeDocument/2006/relationships/image" Target="../media/image318.png"/><Relationship Id="rId263" Type="http://schemas.openxmlformats.org/officeDocument/2006/relationships/customXml" Target="../ink/ink323.xml"/><Relationship Id="rId284" Type="http://schemas.openxmlformats.org/officeDocument/2006/relationships/image" Target="../media/image339.png"/><Relationship Id="rId319" Type="http://schemas.openxmlformats.org/officeDocument/2006/relationships/customXml" Target="../ink/ink351.xml"/><Relationship Id="rId37" Type="http://schemas.openxmlformats.org/officeDocument/2006/relationships/image" Target="../media/image218.png"/><Relationship Id="rId58" Type="http://schemas.openxmlformats.org/officeDocument/2006/relationships/customXml" Target="../ink/ink220.xml"/><Relationship Id="rId79" Type="http://schemas.openxmlformats.org/officeDocument/2006/relationships/image" Target="../media/image238.png"/><Relationship Id="rId102" Type="http://schemas.openxmlformats.org/officeDocument/2006/relationships/customXml" Target="../ink/ink242.xml"/><Relationship Id="rId123" Type="http://schemas.openxmlformats.org/officeDocument/2006/relationships/image" Target="../media/image260.png"/><Relationship Id="rId144" Type="http://schemas.openxmlformats.org/officeDocument/2006/relationships/customXml" Target="../ink/ink263.xml"/><Relationship Id="rId330" Type="http://schemas.openxmlformats.org/officeDocument/2006/relationships/image" Target="../media/image362.png"/><Relationship Id="rId90" Type="http://schemas.openxmlformats.org/officeDocument/2006/relationships/customXml" Target="../ink/ink236.xml"/><Relationship Id="rId165" Type="http://schemas.openxmlformats.org/officeDocument/2006/relationships/image" Target="../media/image196.png"/><Relationship Id="rId186" Type="http://schemas.openxmlformats.org/officeDocument/2006/relationships/customXml" Target="../ink/ink284.xml"/><Relationship Id="rId351" Type="http://schemas.openxmlformats.org/officeDocument/2006/relationships/customXml" Target="../ink/ink367.xml"/><Relationship Id="rId372" Type="http://schemas.openxmlformats.org/officeDocument/2006/relationships/image" Target="../media/image383.png"/><Relationship Id="rId211" Type="http://schemas.openxmlformats.org/officeDocument/2006/relationships/customXml" Target="../ink/ink297.xml"/><Relationship Id="rId232" Type="http://schemas.openxmlformats.org/officeDocument/2006/relationships/image" Target="../media/image313.png"/><Relationship Id="rId253" Type="http://schemas.openxmlformats.org/officeDocument/2006/relationships/customXml" Target="../ink/ink318.xml"/><Relationship Id="rId274" Type="http://schemas.openxmlformats.org/officeDocument/2006/relationships/image" Target="../media/image334.png"/><Relationship Id="rId295" Type="http://schemas.openxmlformats.org/officeDocument/2006/relationships/customXml" Target="../ink/ink339.xml"/><Relationship Id="rId309" Type="http://schemas.openxmlformats.org/officeDocument/2006/relationships/customXml" Target="../ink/ink346.xml"/><Relationship Id="rId27" Type="http://schemas.openxmlformats.org/officeDocument/2006/relationships/image" Target="../media/image213.png"/><Relationship Id="rId48" Type="http://schemas.openxmlformats.org/officeDocument/2006/relationships/customXml" Target="../ink/ink215.xml"/><Relationship Id="rId69" Type="http://schemas.openxmlformats.org/officeDocument/2006/relationships/image" Target="../media/image233.png"/><Relationship Id="rId113" Type="http://schemas.openxmlformats.org/officeDocument/2006/relationships/image" Target="../media/image255.png"/><Relationship Id="rId134" Type="http://schemas.openxmlformats.org/officeDocument/2006/relationships/customXml" Target="../ink/ink258.xml"/><Relationship Id="rId320" Type="http://schemas.openxmlformats.org/officeDocument/2006/relationships/image" Target="../media/image357.png"/><Relationship Id="rId80" Type="http://schemas.openxmlformats.org/officeDocument/2006/relationships/customXml" Target="../ink/ink231.xml"/><Relationship Id="rId155" Type="http://schemas.openxmlformats.org/officeDocument/2006/relationships/image" Target="../media/image276.png"/><Relationship Id="rId176" Type="http://schemas.openxmlformats.org/officeDocument/2006/relationships/customXml" Target="../ink/ink279.xml"/><Relationship Id="rId197" Type="http://schemas.openxmlformats.org/officeDocument/2006/relationships/customXml" Target="../ink/ink290.xml"/><Relationship Id="rId341" Type="http://schemas.openxmlformats.org/officeDocument/2006/relationships/customXml" Target="../ink/ink362.xml"/><Relationship Id="rId362" Type="http://schemas.openxmlformats.org/officeDocument/2006/relationships/image" Target="../media/image378.png"/><Relationship Id="rId201" Type="http://schemas.openxmlformats.org/officeDocument/2006/relationships/customXml" Target="../ink/ink292.xml"/><Relationship Id="rId222" Type="http://schemas.openxmlformats.org/officeDocument/2006/relationships/image" Target="../media/image308.png"/><Relationship Id="rId243" Type="http://schemas.openxmlformats.org/officeDocument/2006/relationships/customXml" Target="../ink/ink313.xml"/><Relationship Id="rId264" Type="http://schemas.openxmlformats.org/officeDocument/2006/relationships/image" Target="../media/image329.png"/><Relationship Id="rId285" Type="http://schemas.openxmlformats.org/officeDocument/2006/relationships/customXml" Target="../ink/ink334.xml"/><Relationship Id="rId17" Type="http://schemas.openxmlformats.org/officeDocument/2006/relationships/image" Target="../media/image208.png"/><Relationship Id="rId38" Type="http://schemas.openxmlformats.org/officeDocument/2006/relationships/customXml" Target="../ink/ink210.xml"/><Relationship Id="rId59" Type="http://schemas.openxmlformats.org/officeDocument/2006/relationships/image" Target="../media/image228.png"/><Relationship Id="rId103" Type="http://schemas.openxmlformats.org/officeDocument/2006/relationships/image" Target="../media/image250.png"/><Relationship Id="rId124" Type="http://schemas.openxmlformats.org/officeDocument/2006/relationships/customXml" Target="../ink/ink253.xml"/><Relationship Id="rId310" Type="http://schemas.openxmlformats.org/officeDocument/2006/relationships/image" Target="../media/image352.png"/><Relationship Id="rId70" Type="http://schemas.openxmlformats.org/officeDocument/2006/relationships/customXml" Target="../ink/ink226.xml"/><Relationship Id="rId91" Type="http://schemas.openxmlformats.org/officeDocument/2006/relationships/image" Target="../media/image244.png"/><Relationship Id="rId145" Type="http://schemas.openxmlformats.org/officeDocument/2006/relationships/image" Target="../media/image271.png"/><Relationship Id="rId166" Type="http://schemas.openxmlformats.org/officeDocument/2006/relationships/customXml" Target="../ink/ink274.xml"/><Relationship Id="rId187" Type="http://schemas.openxmlformats.org/officeDocument/2006/relationships/image" Target="../media/image291.png"/><Relationship Id="rId331" Type="http://schemas.openxmlformats.org/officeDocument/2006/relationships/customXml" Target="../ink/ink357.xml"/><Relationship Id="rId352" Type="http://schemas.openxmlformats.org/officeDocument/2006/relationships/image" Target="../media/image373.png"/><Relationship Id="rId373" Type="http://schemas.openxmlformats.org/officeDocument/2006/relationships/customXml" Target="../ink/ink378.xml"/><Relationship Id="rId1" Type="http://schemas.openxmlformats.org/officeDocument/2006/relationships/slideLayout" Target="../slideLayouts/slideLayout14.xml"/><Relationship Id="rId212" Type="http://schemas.openxmlformats.org/officeDocument/2006/relationships/image" Target="../media/image303.png"/><Relationship Id="rId233" Type="http://schemas.openxmlformats.org/officeDocument/2006/relationships/customXml" Target="../ink/ink308.xml"/><Relationship Id="rId254" Type="http://schemas.openxmlformats.org/officeDocument/2006/relationships/image" Target="../media/image324.png"/><Relationship Id="rId28" Type="http://schemas.openxmlformats.org/officeDocument/2006/relationships/customXml" Target="../ink/ink205.xml"/><Relationship Id="rId49" Type="http://schemas.openxmlformats.org/officeDocument/2006/relationships/image" Target="../media/image223.png"/><Relationship Id="rId114" Type="http://schemas.openxmlformats.org/officeDocument/2006/relationships/customXml" Target="../ink/ink248.xml"/><Relationship Id="rId275" Type="http://schemas.openxmlformats.org/officeDocument/2006/relationships/customXml" Target="../ink/ink329.xml"/><Relationship Id="rId296" Type="http://schemas.openxmlformats.org/officeDocument/2006/relationships/image" Target="../media/image345.png"/><Relationship Id="rId300" Type="http://schemas.openxmlformats.org/officeDocument/2006/relationships/image" Target="../media/image347.png"/><Relationship Id="rId60" Type="http://schemas.openxmlformats.org/officeDocument/2006/relationships/customXml" Target="../ink/ink221.xml"/><Relationship Id="rId81" Type="http://schemas.openxmlformats.org/officeDocument/2006/relationships/image" Target="../media/image239.png"/><Relationship Id="rId135" Type="http://schemas.openxmlformats.org/officeDocument/2006/relationships/image" Target="../media/image266.png"/><Relationship Id="rId156" Type="http://schemas.openxmlformats.org/officeDocument/2006/relationships/customXml" Target="../ink/ink269.xml"/><Relationship Id="rId177" Type="http://schemas.openxmlformats.org/officeDocument/2006/relationships/image" Target="../media/image286.png"/><Relationship Id="rId198" Type="http://schemas.openxmlformats.org/officeDocument/2006/relationships/image" Target="../media/image296.png"/><Relationship Id="rId321" Type="http://schemas.openxmlformats.org/officeDocument/2006/relationships/customXml" Target="../ink/ink352.xml"/><Relationship Id="rId342" Type="http://schemas.openxmlformats.org/officeDocument/2006/relationships/image" Target="../media/image368.png"/><Relationship Id="rId363" Type="http://schemas.openxmlformats.org/officeDocument/2006/relationships/customXml" Target="../ink/ink373.xml"/><Relationship Id="rId202" Type="http://schemas.openxmlformats.org/officeDocument/2006/relationships/image" Target="../media/image298.png"/><Relationship Id="rId223" Type="http://schemas.openxmlformats.org/officeDocument/2006/relationships/customXml" Target="../ink/ink303.xml"/><Relationship Id="rId244" Type="http://schemas.openxmlformats.org/officeDocument/2006/relationships/image" Target="../media/image319.png"/><Relationship Id="rId18" Type="http://schemas.openxmlformats.org/officeDocument/2006/relationships/customXml" Target="../ink/ink200.xml"/><Relationship Id="rId39" Type="http://schemas.openxmlformats.org/officeDocument/2006/relationships/image" Target="../media/image219.png"/><Relationship Id="rId265" Type="http://schemas.openxmlformats.org/officeDocument/2006/relationships/customXml" Target="../ink/ink324.xml"/><Relationship Id="rId286" Type="http://schemas.openxmlformats.org/officeDocument/2006/relationships/image" Target="../media/image340.png"/><Relationship Id="rId50" Type="http://schemas.openxmlformats.org/officeDocument/2006/relationships/customXml" Target="../ink/ink216.xml"/><Relationship Id="rId104" Type="http://schemas.openxmlformats.org/officeDocument/2006/relationships/customXml" Target="../ink/ink243.xml"/><Relationship Id="rId125" Type="http://schemas.openxmlformats.org/officeDocument/2006/relationships/image" Target="../media/image261.png"/><Relationship Id="rId146" Type="http://schemas.openxmlformats.org/officeDocument/2006/relationships/customXml" Target="../ink/ink264.xml"/><Relationship Id="rId167" Type="http://schemas.openxmlformats.org/officeDocument/2006/relationships/image" Target="../media/image281.png"/><Relationship Id="rId188" Type="http://schemas.openxmlformats.org/officeDocument/2006/relationships/customXml" Target="../ink/ink285.xml"/><Relationship Id="rId311" Type="http://schemas.openxmlformats.org/officeDocument/2006/relationships/customXml" Target="../ink/ink347.xml"/><Relationship Id="rId332" Type="http://schemas.openxmlformats.org/officeDocument/2006/relationships/image" Target="../media/image363.png"/><Relationship Id="rId353" Type="http://schemas.openxmlformats.org/officeDocument/2006/relationships/customXml" Target="../ink/ink368.xml"/><Relationship Id="rId374" Type="http://schemas.openxmlformats.org/officeDocument/2006/relationships/image" Target="../media/image384.png"/><Relationship Id="rId71" Type="http://schemas.openxmlformats.org/officeDocument/2006/relationships/image" Target="../media/image234.png"/><Relationship Id="rId92" Type="http://schemas.openxmlformats.org/officeDocument/2006/relationships/customXml" Target="../ink/ink237.xml"/><Relationship Id="rId213" Type="http://schemas.openxmlformats.org/officeDocument/2006/relationships/customXml" Target="../ink/ink298.xml"/><Relationship Id="rId234" Type="http://schemas.openxmlformats.org/officeDocument/2006/relationships/image" Target="../media/image314.png"/><Relationship Id="rId2" Type="http://schemas.openxmlformats.org/officeDocument/2006/relationships/customXml" Target="../ink/ink192.xml"/><Relationship Id="rId29" Type="http://schemas.openxmlformats.org/officeDocument/2006/relationships/image" Target="../media/image214.png"/><Relationship Id="rId255" Type="http://schemas.openxmlformats.org/officeDocument/2006/relationships/customXml" Target="../ink/ink319.xml"/><Relationship Id="rId276" Type="http://schemas.openxmlformats.org/officeDocument/2006/relationships/image" Target="../media/image335.png"/><Relationship Id="rId297" Type="http://schemas.openxmlformats.org/officeDocument/2006/relationships/customXml" Target="../ink/ink340.xml"/><Relationship Id="rId40" Type="http://schemas.openxmlformats.org/officeDocument/2006/relationships/customXml" Target="../ink/ink211.xml"/><Relationship Id="rId115" Type="http://schemas.openxmlformats.org/officeDocument/2006/relationships/image" Target="../media/image256.png"/><Relationship Id="rId136" Type="http://schemas.openxmlformats.org/officeDocument/2006/relationships/customXml" Target="../ink/ink259.xml"/><Relationship Id="rId157" Type="http://schemas.openxmlformats.org/officeDocument/2006/relationships/image" Target="../media/image277.png"/><Relationship Id="rId178" Type="http://schemas.openxmlformats.org/officeDocument/2006/relationships/customXml" Target="../ink/ink280.xml"/><Relationship Id="rId301" Type="http://schemas.openxmlformats.org/officeDocument/2006/relationships/customXml" Target="../ink/ink342.xml"/><Relationship Id="rId322" Type="http://schemas.openxmlformats.org/officeDocument/2006/relationships/image" Target="../media/image358.png"/><Relationship Id="rId343" Type="http://schemas.openxmlformats.org/officeDocument/2006/relationships/customXml" Target="../ink/ink363.xml"/><Relationship Id="rId364" Type="http://schemas.openxmlformats.org/officeDocument/2006/relationships/image" Target="../media/image379.png"/><Relationship Id="rId61" Type="http://schemas.openxmlformats.org/officeDocument/2006/relationships/image" Target="../media/image229.png"/><Relationship Id="rId82" Type="http://schemas.openxmlformats.org/officeDocument/2006/relationships/customXml" Target="../ink/ink232.xml"/><Relationship Id="rId199" Type="http://schemas.openxmlformats.org/officeDocument/2006/relationships/customXml" Target="../ink/ink291.xml"/><Relationship Id="rId203" Type="http://schemas.openxmlformats.org/officeDocument/2006/relationships/customXml" Target="../ink/ink293.xml"/><Relationship Id="rId19" Type="http://schemas.openxmlformats.org/officeDocument/2006/relationships/image" Target="../media/image209.png"/><Relationship Id="rId224" Type="http://schemas.openxmlformats.org/officeDocument/2006/relationships/image" Target="../media/image309.png"/><Relationship Id="rId245" Type="http://schemas.openxmlformats.org/officeDocument/2006/relationships/customXml" Target="../ink/ink314.xml"/><Relationship Id="rId266" Type="http://schemas.openxmlformats.org/officeDocument/2006/relationships/image" Target="../media/image330.png"/><Relationship Id="rId287" Type="http://schemas.openxmlformats.org/officeDocument/2006/relationships/customXml" Target="../ink/ink335.xml"/><Relationship Id="rId30" Type="http://schemas.openxmlformats.org/officeDocument/2006/relationships/customXml" Target="../ink/ink206.xml"/><Relationship Id="rId105" Type="http://schemas.openxmlformats.org/officeDocument/2006/relationships/image" Target="../media/image251.png"/><Relationship Id="rId126" Type="http://schemas.openxmlformats.org/officeDocument/2006/relationships/customXml" Target="../ink/ink254.xml"/><Relationship Id="rId147" Type="http://schemas.openxmlformats.org/officeDocument/2006/relationships/image" Target="../media/image272.png"/><Relationship Id="rId168" Type="http://schemas.openxmlformats.org/officeDocument/2006/relationships/customXml" Target="../ink/ink275.xml"/><Relationship Id="rId312" Type="http://schemas.openxmlformats.org/officeDocument/2006/relationships/image" Target="../media/image353.png"/><Relationship Id="rId333" Type="http://schemas.openxmlformats.org/officeDocument/2006/relationships/customXml" Target="../ink/ink358.xml"/><Relationship Id="rId354" Type="http://schemas.openxmlformats.org/officeDocument/2006/relationships/image" Target="../media/image374.png"/><Relationship Id="rId51" Type="http://schemas.openxmlformats.org/officeDocument/2006/relationships/image" Target="../media/image224.png"/><Relationship Id="rId72" Type="http://schemas.openxmlformats.org/officeDocument/2006/relationships/customXml" Target="../ink/ink227.xml"/><Relationship Id="rId93" Type="http://schemas.openxmlformats.org/officeDocument/2006/relationships/image" Target="../media/image245.png"/><Relationship Id="rId189" Type="http://schemas.openxmlformats.org/officeDocument/2006/relationships/image" Target="../media/image292.png"/><Relationship Id="rId3" Type="http://schemas.openxmlformats.org/officeDocument/2006/relationships/image" Target="../media/image201.png"/><Relationship Id="rId214" Type="http://schemas.openxmlformats.org/officeDocument/2006/relationships/image" Target="../media/image304.png"/><Relationship Id="rId235" Type="http://schemas.openxmlformats.org/officeDocument/2006/relationships/customXml" Target="../ink/ink309.xml"/><Relationship Id="rId256" Type="http://schemas.openxmlformats.org/officeDocument/2006/relationships/image" Target="../media/image325.png"/><Relationship Id="rId277" Type="http://schemas.openxmlformats.org/officeDocument/2006/relationships/customXml" Target="../ink/ink330.xml"/><Relationship Id="rId298" Type="http://schemas.openxmlformats.org/officeDocument/2006/relationships/image" Target="../media/image346.png"/><Relationship Id="rId116" Type="http://schemas.openxmlformats.org/officeDocument/2006/relationships/customXml" Target="../ink/ink249.xml"/><Relationship Id="rId137" Type="http://schemas.openxmlformats.org/officeDocument/2006/relationships/image" Target="../media/image267.png"/><Relationship Id="rId158" Type="http://schemas.openxmlformats.org/officeDocument/2006/relationships/customXml" Target="../ink/ink270.xml"/><Relationship Id="rId302" Type="http://schemas.openxmlformats.org/officeDocument/2006/relationships/image" Target="../media/image348.png"/><Relationship Id="rId323" Type="http://schemas.openxmlformats.org/officeDocument/2006/relationships/customXml" Target="../ink/ink353.xml"/><Relationship Id="rId344" Type="http://schemas.openxmlformats.org/officeDocument/2006/relationships/image" Target="../media/image369.png"/><Relationship Id="rId20" Type="http://schemas.openxmlformats.org/officeDocument/2006/relationships/customXml" Target="../ink/ink201.xml"/><Relationship Id="rId41" Type="http://schemas.openxmlformats.org/officeDocument/2006/relationships/image" Target="../media/image180.png"/><Relationship Id="rId62" Type="http://schemas.openxmlformats.org/officeDocument/2006/relationships/customXml" Target="../ink/ink222.xml"/><Relationship Id="rId83" Type="http://schemas.openxmlformats.org/officeDocument/2006/relationships/image" Target="../media/image240.png"/><Relationship Id="rId179" Type="http://schemas.openxmlformats.org/officeDocument/2006/relationships/image" Target="../media/image287.png"/><Relationship Id="rId365" Type="http://schemas.openxmlformats.org/officeDocument/2006/relationships/customXml" Target="../ink/ink374.xml"/><Relationship Id="rId190" Type="http://schemas.openxmlformats.org/officeDocument/2006/relationships/customXml" Target="../ink/ink286.xml"/><Relationship Id="rId204" Type="http://schemas.openxmlformats.org/officeDocument/2006/relationships/image" Target="../media/image299.png"/><Relationship Id="rId225" Type="http://schemas.openxmlformats.org/officeDocument/2006/relationships/customXml" Target="../ink/ink304.xml"/><Relationship Id="rId246" Type="http://schemas.openxmlformats.org/officeDocument/2006/relationships/image" Target="../media/image320.png"/><Relationship Id="rId267" Type="http://schemas.openxmlformats.org/officeDocument/2006/relationships/customXml" Target="../ink/ink325.xml"/><Relationship Id="rId288" Type="http://schemas.openxmlformats.org/officeDocument/2006/relationships/image" Target="../media/image341.png"/><Relationship Id="rId106" Type="http://schemas.openxmlformats.org/officeDocument/2006/relationships/customXml" Target="../ink/ink244.xml"/><Relationship Id="rId127" Type="http://schemas.openxmlformats.org/officeDocument/2006/relationships/image" Target="../media/image262.png"/><Relationship Id="rId313" Type="http://schemas.openxmlformats.org/officeDocument/2006/relationships/customXml" Target="../ink/ink348.xml"/><Relationship Id="rId10" Type="http://schemas.openxmlformats.org/officeDocument/2006/relationships/customXml" Target="../ink/ink196.xml"/><Relationship Id="rId31" Type="http://schemas.openxmlformats.org/officeDocument/2006/relationships/image" Target="../media/image215.png"/><Relationship Id="rId52" Type="http://schemas.openxmlformats.org/officeDocument/2006/relationships/customXml" Target="../ink/ink217.xml"/><Relationship Id="rId73" Type="http://schemas.openxmlformats.org/officeDocument/2006/relationships/image" Target="../media/image235.png"/><Relationship Id="rId94" Type="http://schemas.openxmlformats.org/officeDocument/2006/relationships/customXml" Target="../ink/ink238.xml"/><Relationship Id="rId148" Type="http://schemas.openxmlformats.org/officeDocument/2006/relationships/customXml" Target="../ink/ink265.xml"/><Relationship Id="rId169" Type="http://schemas.openxmlformats.org/officeDocument/2006/relationships/image" Target="../media/image282.png"/><Relationship Id="rId334" Type="http://schemas.openxmlformats.org/officeDocument/2006/relationships/image" Target="../media/image364.png"/><Relationship Id="rId355" Type="http://schemas.openxmlformats.org/officeDocument/2006/relationships/customXml" Target="../ink/ink369.xml"/><Relationship Id="rId4" Type="http://schemas.openxmlformats.org/officeDocument/2006/relationships/customXml" Target="../ink/ink193.xml"/><Relationship Id="rId180" Type="http://schemas.openxmlformats.org/officeDocument/2006/relationships/customXml" Target="../ink/ink281.xml"/><Relationship Id="rId215" Type="http://schemas.openxmlformats.org/officeDocument/2006/relationships/customXml" Target="../ink/ink299.xml"/><Relationship Id="rId236" Type="http://schemas.openxmlformats.org/officeDocument/2006/relationships/image" Target="../media/image315.png"/><Relationship Id="rId257" Type="http://schemas.openxmlformats.org/officeDocument/2006/relationships/customXml" Target="../ink/ink320.xml"/><Relationship Id="rId278" Type="http://schemas.openxmlformats.org/officeDocument/2006/relationships/image" Target="../media/image336.png"/><Relationship Id="rId303" Type="http://schemas.openxmlformats.org/officeDocument/2006/relationships/customXml" Target="../ink/ink343.xml"/><Relationship Id="rId42" Type="http://schemas.openxmlformats.org/officeDocument/2006/relationships/customXml" Target="../ink/ink212.xml"/><Relationship Id="rId84" Type="http://schemas.openxmlformats.org/officeDocument/2006/relationships/customXml" Target="../ink/ink233.xml"/><Relationship Id="rId138" Type="http://schemas.openxmlformats.org/officeDocument/2006/relationships/customXml" Target="../ink/ink260.xml"/><Relationship Id="rId345" Type="http://schemas.openxmlformats.org/officeDocument/2006/relationships/customXml" Target="../ink/ink364.xml"/><Relationship Id="rId191" Type="http://schemas.openxmlformats.org/officeDocument/2006/relationships/customXml" Target="../ink/ink287.xml"/><Relationship Id="rId205" Type="http://schemas.openxmlformats.org/officeDocument/2006/relationships/customXml" Target="../ink/ink294.xml"/><Relationship Id="rId247" Type="http://schemas.openxmlformats.org/officeDocument/2006/relationships/customXml" Target="../ink/ink315.xml"/><Relationship Id="rId107" Type="http://schemas.openxmlformats.org/officeDocument/2006/relationships/image" Target="../media/image252.png"/><Relationship Id="rId289" Type="http://schemas.openxmlformats.org/officeDocument/2006/relationships/customXml" Target="../ink/ink336.xml"/><Relationship Id="rId11" Type="http://schemas.openxmlformats.org/officeDocument/2006/relationships/image" Target="../media/image205.png"/><Relationship Id="rId53" Type="http://schemas.openxmlformats.org/officeDocument/2006/relationships/image" Target="../media/image225.png"/><Relationship Id="rId149" Type="http://schemas.openxmlformats.org/officeDocument/2006/relationships/image" Target="../media/image273.png"/><Relationship Id="rId314" Type="http://schemas.openxmlformats.org/officeDocument/2006/relationships/image" Target="../media/image354.png"/><Relationship Id="rId356" Type="http://schemas.openxmlformats.org/officeDocument/2006/relationships/image" Target="../media/image375.png"/><Relationship Id="rId95" Type="http://schemas.openxmlformats.org/officeDocument/2006/relationships/image" Target="../media/image246.png"/><Relationship Id="rId160" Type="http://schemas.openxmlformats.org/officeDocument/2006/relationships/customXml" Target="../ink/ink271.xml"/><Relationship Id="rId216" Type="http://schemas.openxmlformats.org/officeDocument/2006/relationships/image" Target="../media/image305.png"/><Relationship Id="rId258" Type="http://schemas.openxmlformats.org/officeDocument/2006/relationships/image" Target="../media/image326.png"/><Relationship Id="rId22" Type="http://schemas.openxmlformats.org/officeDocument/2006/relationships/customXml" Target="../ink/ink202.xml"/><Relationship Id="rId64" Type="http://schemas.openxmlformats.org/officeDocument/2006/relationships/customXml" Target="../ink/ink223.xml"/><Relationship Id="rId118" Type="http://schemas.openxmlformats.org/officeDocument/2006/relationships/customXml" Target="../ink/ink250.xml"/><Relationship Id="rId325" Type="http://schemas.openxmlformats.org/officeDocument/2006/relationships/customXml" Target="../ink/ink354.xml"/><Relationship Id="rId367" Type="http://schemas.openxmlformats.org/officeDocument/2006/relationships/customXml" Target="../ink/ink375.xml"/><Relationship Id="rId171" Type="http://schemas.openxmlformats.org/officeDocument/2006/relationships/image" Target="../media/image283.png"/><Relationship Id="rId227" Type="http://schemas.openxmlformats.org/officeDocument/2006/relationships/customXml" Target="../ink/ink305.xml"/><Relationship Id="rId269" Type="http://schemas.openxmlformats.org/officeDocument/2006/relationships/customXml" Target="../ink/ink326.xml"/><Relationship Id="rId33" Type="http://schemas.openxmlformats.org/officeDocument/2006/relationships/image" Target="../media/image216.png"/><Relationship Id="rId129" Type="http://schemas.openxmlformats.org/officeDocument/2006/relationships/image" Target="../media/image263.png"/><Relationship Id="rId280" Type="http://schemas.openxmlformats.org/officeDocument/2006/relationships/image" Target="../media/image337.png"/><Relationship Id="rId336" Type="http://schemas.openxmlformats.org/officeDocument/2006/relationships/image" Target="../media/image365.png"/><Relationship Id="rId75" Type="http://schemas.openxmlformats.org/officeDocument/2006/relationships/image" Target="../media/image236.png"/><Relationship Id="rId140" Type="http://schemas.openxmlformats.org/officeDocument/2006/relationships/customXml" Target="../ink/ink261.xml"/><Relationship Id="rId182" Type="http://schemas.openxmlformats.org/officeDocument/2006/relationships/customXml" Target="../ink/ink282.xml"/><Relationship Id="rId6" Type="http://schemas.openxmlformats.org/officeDocument/2006/relationships/customXml" Target="../ink/ink194.xml"/><Relationship Id="rId238" Type="http://schemas.openxmlformats.org/officeDocument/2006/relationships/image" Target="../media/image316.png"/><Relationship Id="rId291" Type="http://schemas.openxmlformats.org/officeDocument/2006/relationships/customXml" Target="../ink/ink337.xml"/><Relationship Id="rId305" Type="http://schemas.openxmlformats.org/officeDocument/2006/relationships/customXml" Target="../ink/ink344.xml"/><Relationship Id="rId347" Type="http://schemas.openxmlformats.org/officeDocument/2006/relationships/customXml" Target="../ink/ink365.xml"/><Relationship Id="rId44" Type="http://schemas.openxmlformats.org/officeDocument/2006/relationships/customXml" Target="../ink/ink213.xml"/><Relationship Id="rId86" Type="http://schemas.openxmlformats.org/officeDocument/2006/relationships/customXml" Target="../ink/ink234.xml"/><Relationship Id="rId151" Type="http://schemas.openxmlformats.org/officeDocument/2006/relationships/image" Target="../media/image274.png"/><Relationship Id="rId193" Type="http://schemas.openxmlformats.org/officeDocument/2006/relationships/customXml" Target="../ink/ink288.xml"/><Relationship Id="rId207" Type="http://schemas.openxmlformats.org/officeDocument/2006/relationships/customXml" Target="../ink/ink295.xml"/><Relationship Id="rId249" Type="http://schemas.openxmlformats.org/officeDocument/2006/relationships/customXml" Target="../ink/ink316.xml"/><Relationship Id="rId13" Type="http://schemas.openxmlformats.org/officeDocument/2006/relationships/image" Target="../media/image206.png"/><Relationship Id="rId109" Type="http://schemas.openxmlformats.org/officeDocument/2006/relationships/image" Target="../media/image253.png"/><Relationship Id="rId260" Type="http://schemas.openxmlformats.org/officeDocument/2006/relationships/image" Target="../media/image327.png"/><Relationship Id="rId316" Type="http://schemas.openxmlformats.org/officeDocument/2006/relationships/image" Target="../media/image355.png"/><Relationship Id="rId55" Type="http://schemas.openxmlformats.org/officeDocument/2006/relationships/image" Target="../media/image226.png"/><Relationship Id="rId97" Type="http://schemas.openxmlformats.org/officeDocument/2006/relationships/image" Target="../media/image247.png"/><Relationship Id="rId120" Type="http://schemas.openxmlformats.org/officeDocument/2006/relationships/customXml" Target="../ink/ink251.xml"/><Relationship Id="rId358" Type="http://schemas.openxmlformats.org/officeDocument/2006/relationships/image" Target="../media/image376.png"/><Relationship Id="rId162" Type="http://schemas.openxmlformats.org/officeDocument/2006/relationships/customXml" Target="../ink/ink272.xml"/><Relationship Id="rId218" Type="http://schemas.openxmlformats.org/officeDocument/2006/relationships/image" Target="../media/image306.png"/><Relationship Id="rId271" Type="http://schemas.openxmlformats.org/officeDocument/2006/relationships/customXml" Target="../ink/ink327.xml"/><Relationship Id="rId24" Type="http://schemas.openxmlformats.org/officeDocument/2006/relationships/customXml" Target="../ink/ink203.xml"/><Relationship Id="rId66" Type="http://schemas.openxmlformats.org/officeDocument/2006/relationships/customXml" Target="../ink/ink224.xml"/><Relationship Id="rId131" Type="http://schemas.openxmlformats.org/officeDocument/2006/relationships/image" Target="../media/image264.png"/><Relationship Id="rId327" Type="http://schemas.openxmlformats.org/officeDocument/2006/relationships/customXml" Target="../ink/ink355.xml"/><Relationship Id="rId369" Type="http://schemas.openxmlformats.org/officeDocument/2006/relationships/customXml" Target="../ink/ink376.xml"/><Relationship Id="rId173" Type="http://schemas.openxmlformats.org/officeDocument/2006/relationships/image" Target="../media/image284.png"/><Relationship Id="rId229" Type="http://schemas.openxmlformats.org/officeDocument/2006/relationships/customXml" Target="../ink/ink306.xml"/><Relationship Id="rId240" Type="http://schemas.openxmlformats.org/officeDocument/2006/relationships/image" Target="../media/image317.png"/><Relationship Id="rId35" Type="http://schemas.openxmlformats.org/officeDocument/2006/relationships/image" Target="../media/image217.png"/><Relationship Id="rId77" Type="http://schemas.openxmlformats.org/officeDocument/2006/relationships/image" Target="../media/image237.png"/><Relationship Id="rId100" Type="http://schemas.openxmlformats.org/officeDocument/2006/relationships/customXml" Target="../ink/ink241.xml"/><Relationship Id="rId282" Type="http://schemas.openxmlformats.org/officeDocument/2006/relationships/image" Target="../media/image338.png"/><Relationship Id="rId338" Type="http://schemas.openxmlformats.org/officeDocument/2006/relationships/image" Target="../media/image366.png"/><Relationship Id="rId8" Type="http://schemas.openxmlformats.org/officeDocument/2006/relationships/customXml" Target="../ink/ink195.xml"/><Relationship Id="rId142" Type="http://schemas.openxmlformats.org/officeDocument/2006/relationships/customXml" Target="../ink/ink262.xml"/><Relationship Id="rId184" Type="http://schemas.openxmlformats.org/officeDocument/2006/relationships/customXml" Target="../ink/ink283.xml"/><Relationship Id="rId251" Type="http://schemas.openxmlformats.org/officeDocument/2006/relationships/customXml" Target="../ink/ink317.xml"/><Relationship Id="rId46" Type="http://schemas.openxmlformats.org/officeDocument/2006/relationships/customXml" Target="../ink/ink214.xml"/><Relationship Id="rId293" Type="http://schemas.openxmlformats.org/officeDocument/2006/relationships/customXml" Target="../ink/ink338.xml"/><Relationship Id="rId307" Type="http://schemas.openxmlformats.org/officeDocument/2006/relationships/customXml" Target="../ink/ink345.xml"/><Relationship Id="rId349" Type="http://schemas.openxmlformats.org/officeDocument/2006/relationships/customXml" Target="../ink/ink366.xml"/><Relationship Id="rId88" Type="http://schemas.openxmlformats.org/officeDocument/2006/relationships/customXml" Target="../ink/ink235.xml"/><Relationship Id="rId111" Type="http://schemas.openxmlformats.org/officeDocument/2006/relationships/image" Target="../media/image254.png"/><Relationship Id="rId153" Type="http://schemas.openxmlformats.org/officeDocument/2006/relationships/image" Target="../media/image275.png"/><Relationship Id="rId195" Type="http://schemas.openxmlformats.org/officeDocument/2006/relationships/customXml" Target="../ink/ink289.xml"/><Relationship Id="rId209" Type="http://schemas.openxmlformats.org/officeDocument/2006/relationships/customXml" Target="../ink/ink296.xml"/><Relationship Id="rId360" Type="http://schemas.openxmlformats.org/officeDocument/2006/relationships/image" Target="../media/image377.png"/><Relationship Id="rId220" Type="http://schemas.openxmlformats.org/officeDocument/2006/relationships/image" Target="../media/image307.png"/><Relationship Id="rId15" Type="http://schemas.openxmlformats.org/officeDocument/2006/relationships/image" Target="../media/image207.png"/><Relationship Id="rId57" Type="http://schemas.openxmlformats.org/officeDocument/2006/relationships/image" Target="../media/image227.png"/><Relationship Id="rId262" Type="http://schemas.openxmlformats.org/officeDocument/2006/relationships/image" Target="../media/image328.png"/><Relationship Id="rId318" Type="http://schemas.openxmlformats.org/officeDocument/2006/relationships/image" Target="../media/image35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1.png"/><Relationship Id="rId299" Type="http://schemas.openxmlformats.org/officeDocument/2006/relationships/customXml" Target="../ink/ink532.xml"/><Relationship Id="rId21" Type="http://schemas.openxmlformats.org/officeDocument/2006/relationships/image" Target="../media/image394.png"/><Relationship Id="rId63" Type="http://schemas.openxmlformats.org/officeDocument/2006/relationships/image" Target="../media/image414.png"/><Relationship Id="rId159" Type="http://schemas.openxmlformats.org/officeDocument/2006/relationships/image" Target="../media/image461.png"/><Relationship Id="rId324" Type="http://schemas.openxmlformats.org/officeDocument/2006/relationships/customXml" Target="../ink/ink545.xml"/><Relationship Id="rId366" Type="http://schemas.openxmlformats.org/officeDocument/2006/relationships/customXml" Target="../ink/ink566.xml"/><Relationship Id="rId170" Type="http://schemas.openxmlformats.org/officeDocument/2006/relationships/customXml" Target="../ink/ink464.xml"/><Relationship Id="rId226" Type="http://schemas.openxmlformats.org/officeDocument/2006/relationships/customXml" Target="../ink/ink494.xml"/><Relationship Id="rId433" Type="http://schemas.openxmlformats.org/officeDocument/2006/relationships/image" Target="../media/image592.png"/><Relationship Id="rId268" Type="http://schemas.openxmlformats.org/officeDocument/2006/relationships/customXml" Target="../ink/ink516.xml"/><Relationship Id="rId475" Type="http://schemas.openxmlformats.org/officeDocument/2006/relationships/image" Target="../media/image612.png"/><Relationship Id="rId32" Type="http://schemas.openxmlformats.org/officeDocument/2006/relationships/customXml" Target="../ink/ink394.xml"/><Relationship Id="rId74" Type="http://schemas.openxmlformats.org/officeDocument/2006/relationships/customXml" Target="../ink/ink415.xml"/><Relationship Id="rId128" Type="http://schemas.openxmlformats.org/officeDocument/2006/relationships/customXml" Target="../ink/ink443.xml"/><Relationship Id="rId335" Type="http://schemas.openxmlformats.org/officeDocument/2006/relationships/image" Target="../media/image545.png"/><Relationship Id="rId377" Type="http://schemas.openxmlformats.org/officeDocument/2006/relationships/image" Target="../media/image566.png"/><Relationship Id="rId5" Type="http://schemas.openxmlformats.org/officeDocument/2006/relationships/image" Target="../media/image386.png"/><Relationship Id="rId181" Type="http://schemas.openxmlformats.org/officeDocument/2006/relationships/customXml" Target="../ink/ink471.xml"/><Relationship Id="rId237" Type="http://schemas.openxmlformats.org/officeDocument/2006/relationships/image" Target="../media/image498.png"/><Relationship Id="rId402" Type="http://schemas.openxmlformats.org/officeDocument/2006/relationships/customXml" Target="../ink/ink586.xml"/><Relationship Id="rId279" Type="http://schemas.openxmlformats.org/officeDocument/2006/relationships/image" Target="../media/image518.png"/><Relationship Id="rId444" Type="http://schemas.openxmlformats.org/officeDocument/2006/relationships/image" Target="../media/image597.png"/><Relationship Id="rId43" Type="http://schemas.openxmlformats.org/officeDocument/2006/relationships/image" Target="../media/image232.png"/><Relationship Id="rId139" Type="http://schemas.openxmlformats.org/officeDocument/2006/relationships/image" Target="../media/image451.png"/><Relationship Id="rId290" Type="http://schemas.openxmlformats.org/officeDocument/2006/relationships/customXml" Target="../ink/ink527.xml"/><Relationship Id="rId304" Type="http://schemas.openxmlformats.org/officeDocument/2006/relationships/image" Target="../media/image530.png"/><Relationship Id="rId346" Type="http://schemas.openxmlformats.org/officeDocument/2006/relationships/customXml" Target="../ink/ink556.xml"/><Relationship Id="rId388" Type="http://schemas.openxmlformats.org/officeDocument/2006/relationships/customXml" Target="../ink/ink578.xml"/><Relationship Id="rId85" Type="http://schemas.openxmlformats.org/officeDocument/2006/relationships/image" Target="../media/image425.png"/><Relationship Id="rId150" Type="http://schemas.openxmlformats.org/officeDocument/2006/relationships/customXml" Target="../ink/ink454.xml"/><Relationship Id="rId192" Type="http://schemas.openxmlformats.org/officeDocument/2006/relationships/image" Target="../media/image476.png"/><Relationship Id="rId206" Type="http://schemas.openxmlformats.org/officeDocument/2006/relationships/image" Target="../media/image483.png"/><Relationship Id="rId413" Type="http://schemas.openxmlformats.org/officeDocument/2006/relationships/image" Target="../media/image582.png"/><Relationship Id="rId248" Type="http://schemas.openxmlformats.org/officeDocument/2006/relationships/customXml" Target="../ink/ink505.xml"/><Relationship Id="rId455" Type="http://schemas.openxmlformats.org/officeDocument/2006/relationships/customXml" Target="../ink/ink613.xml"/><Relationship Id="rId12" Type="http://schemas.openxmlformats.org/officeDocument/2006/relationships/customXml" Target="../ink/ink384.xml"/><Relationship Id="rId108" Type="http://schemas.openxmlformats.org/officeDocument/2006/relationships/customXml" Target="../ink/ink432.xml"/><Relationship Id="rId315" Type="http://schemas.openxmlformats.org/officeDocument/2006/relationships/image" Target="../media/image535.png"/><Relationship Id="rId357" Type="http://schemas.openxmlformats.org/officeDocument/2006/relationships/image" Target="../media/image556.png"/><Relationship Id="rId54" Type="http://schemas.openxmlformats.org/officeDocument/2006/relationships/customXml" Target="../ink/ink405.xml"/><Relationship Id="rId96" Type="http://schemas.openxmlformats.org/officeDocument/2006/relationships/customXml" Target="../ink/ink426.xml"/><Relationship Id="rId161" Type="http://schemas.openxmlformats.org/officeDocument/2006/relationships/image" Target="../media/image462.png"/><Relationship Id="rId217" Type="http://schemas.openxmlformats.org/officeDocument/2006/relationships/image" Target="../media/image488.png"/><Relationship Id="rId399" Type="http://schemas.openxmlformats.org/officeDocument/2006/relationships/customXml" Target="../ink/ink584.xml"/><Relationship Id="rId259" Type="http://schemas.openxmlformats.org/officeDocument/2006/relationships/image" Target="../media/image509.png"/><Relationship Id="rId424" Type="http://schemas.openxmlformats.org/officeDocument/2006/relationships/customXml" Target="../ink/ink597.xml"/><Relationship Id="rId466" Type="http://schemas.openxmlformats.org/officeDocument/2006/relationships/image" Target="../media/image608.png"/><Relationship Id="rId23" Type="http://schemas.openxmlformats.org/officeDocument/2006/relationships/image" Target="../media/image395.png"/><Relationship Id="rId119" Type="http://schemas.openxmlformats.org/officeDocument/2006/relationships/customXml" Target="../ink/ink438.xml"/><Relationship Id="rId270" Type="http://schemas.openxmlformats.org/officeDocument/2006/relationships/customXml" Target="../ink/ink517.xml"/><Relationship Id="rId326" Type="http://schemas.openxmlformats.org/officeDocument/2006/relationships/customXml" Target="../ink/ink546.xml"/><Relationship Id="rId65" Type="http://schemas.openxmlformats.org/officeDocument/2006/relationships/image" Target="../media/image415.png"/><Relationship Id="rId130" Type="http://schemas.openxmlformats.org/officeDocument/2006/relationships/customXml" Target="../ink/ink444.xml"/><Relationship Id="rId368" Type="http://schemas.openxmlformats.org/officeDocument/2006/relationships/customXml" Target="../ink/ink567.xml"/><Relationship Id="rId172" Type="http://schemas.openxmlformats.org/officeDocument/2006/relationships/customXml" Target="../ink/ink465.xml"/><Relationship Id="rId228" Type="http://schemas.openxmlformats.org/officeDocument/2006/relationships/customXml" Target="../ink/ink495.xml"/><Relationship Id="rId435" Type="http://schemas.openxmlformats.org/officeDocument/2006/relationships/image" Target="../media/image593.png"/><Relationship Id="rId477" Type="http://schemas.openxmlformats.org/officeDocument/2006/relationships/image" Target="../media/image613.png"/><Relationship Id="rId281" Type="http://schemas.openxmlformats.org/officeDocument/2006/relationships/image" Target="../media/image519.png"/><Relationship Id="rId337" Type="http://schemas.openxmlformats.org/officeDocument/2006/relationships/image" Target="../media/image546.png"/><Relationship Id="rId34" Type="http://schemas.openxmlformats.org/officeDocument/2006/relationships/customXml" Target="../ink/ink395.xml"/><Relationship Id="rId76" Type="http://schemas.openxmlformats.org/officeDocument/2006/relationships/customXml" Target="../ink/ink416.xml"/><Relationship Id="rId141" Type="http://schemas.openxmlformats.org/officeDocument/2006/relationships/image" Target="../media/image452.png"/><Relationship Id="rId379" Type="http://schemas.openxmlformats.org/officeDocument/2006/relationships/image" Target="../media/image567.png"/><Relationship Id="rId7" Type="http://schemas.openxmlformats.org/officeDocument/2006/relationships/image" Target="../media/image387.png"/><Relationship Id="rId183" Type="http://schemas.openxmlformats.org/officeDocument/2006/relationships/customXml" Target="../ink/ink472.xml"/><Relationship Id="rId239" Type="http://schemas.openxmlformats.org/officeDocument/2006/relationships/image" Target="../media/image499.png"/><Relationship Id="rId390" Type="http://schemas.openxmlformats.org/officeDocument/2006/relationships/customXml" Target="../ink/ink579.xml"/><Relationship Id="rId404" Type="http://schemas.openxmlformats.org/officeDocument/2006/relationships/customXml" Target="../ink/ink587.xml"/><Relationship Id="rId446" Type="http://schemas.openxmlformats.org/officeDocument/2006/relationships/image" Target="../media/image598.png"/><Relationship Id="rId250" Type="http://schemas.openxmlformats.org/officeDocument/2006/relationships/customXml" Target="../ink/ink506.xml"/><Relationship Id="rId292" Type="http://schemas.openxmlformats.org/officeDocument/2006/relationships/image" Target="../media/image524.png"/><Relationship Id="rId306" Type="http://schemas.openxmlformats.org/officeDocument/2006/relationships/image" Target="../media/image531.png"/><Relationship Id="rId45" Type="http://schemas.openxmlformats.org/officeDocument/2006/relationships/image" Target="../media/image405.png"/><Relationship Id="rId87" Type="http://schemas.openxmlformats.org/officeDocument/2006/relationships/image" Target="../media/image426.png"/><Relationship Id="rId110" Type="http://schemas.openxmlformats.org/officeDocument/2006/relationships/customXml" Target="../ink/ink433.xml"/><Relationship Id="rId348" Type="http://schemas.openxmlformats.org/officeDocument/2006/relationships/customXml" Target="../ink/ink557.xml"/><Relationship Id="rId152" Type="http://schemas.openxmlformats.org/officeDocument/2006/relationships/customXml" Target="../ink/ink455.xml"/><Relationship Id="rId194" Type="http://schemas.openxmlformats.org/officeDocument/2006/relationships/image" Target="../media/image477.png"/><Relationship Id="rId208" Type="http://schemas.openxmlformats.org/officeDocument/2006/relationships/image" Target="../media/image484.png"/><Relationship Id="rId415" Type="http://schemas.openxmlformats.org/officeDocument/2006/relationships/image" Target="../media/image583.png"/><Relationship Id="rId457" Type="http://schemas.openxmlformats.org/officeDocument/2006/relationships/customXml" Target="../ink/ink614.xml"/><Relationship Id="rId261" Type="http://schemas.openxmlformats.org/officeDocument/2006/relationships/image" Target="../media/image510.png"/><Relationship Id="rId14" Type="http://schemas.openxmlformats.org/officeDocument/2006/relationships/customXml" Target="../ink/ink385.xml"/><Relationship Id="rId56" Type="http://schemas.openxmlformats.org/officeDocument/2006/relationships/customXml" Target="../ink/ink406.xml"/><Relationship Id="rId317" Type="http://schemas.openxmlformats.org/officeDocument/2006/relationships/image" Target="../media/image536.png"/><Relationship Id="rId359" Type="http://schemas.openxmlformats.org/officeDocument/2006/relationships/image" Target="../media/image557.png"/><Relationship Id="rId98" Type="http://schemas.openxmlformats.org/officeDocument/2006/relationships/customXml" Target="../ink/ink427.xml"/><Relationship Id="rId121" Type="http://schemas.openxmlformats.org/officeDocument/2006/relationships/image" Target="../media/image442.png"/><Relationship Id="rId163" Type="http://schemas.openxmlformats.org/officeDocument/2006/relationships/image" Target="../media/image463.png"/><Relationship Id="rId219" Type="http://schemas.openxmlformats.org/officeDocument/2006/relationships/image" Target="../media/image489.png"/><Relationship Id="rId370" Type="http://schemas.openxmlformats.org/officeDocument/2006/relationships/customXml" Target="../ink/ink568.xml"/><Relationship Id="rId426" Type="http://schemas.openxmlformats.org/officeDocument/2006/relationships/customXml" Target="../ink/ink598.xml"/><Relationship Id="rId230" Type="http://schemas.openxmlformats.org/officeDocument/2006/relationships/customXml" Target="../ink/ink496.xml"/><Relationship Id="rId468" Type="http://schemas.openxmlformats.org/officeDocument/2006/relationships/image" Target="../media/image609.png"/><Relationship Id="rId25" Type="http://schemas.openxmlformats.org/officeDocument/2006/relationships/image" Target="../media/image396.png"/><Relationship Id="rId67" Type="http://schemas.openxmlformats.org/officeDocument/2006/relationships/image" Target="../media/image416.png"/><Relationship Id="rId272" Type="http://schemas.openxmlformats.org/officeDocument/2006/relationships/customXml" Target="../ink/ink518.xml"/><Relationship Id="rId328" Type="http://schemas.openxmlformats.org/officeDocument/2006/relationships/customXml" Target="../ink/ink547.xml"/><Relationship Id="rId132" Type="http://schemas.openxmlformats.org/officeDocument/2006/relationships/customXml" Target="../ink/ink445.xml"/><Relationship Id="rId174" Type="http://schemas.openxmlformats.org/officeDocument/2006/relationships/customXml" Target="../ink/ink467.xml"/><Relationship Id="rId381" Type="http://schemas.openxmlformats.org/officeDocument/2006/relationships/customXml" Target="../ink/ink574.xml"/><Relationship Id="rId241" Type="http://schemas.openxmlformats.org/officeDocument/2006/relationships/image" Target="../media/image500.png"/><Relationship Id="rId437" Type="http://schemas.openxmlformats.org/officeDocument/2006/relationships/customXml" Target="../ink/ink604.xml"/><Relationship Id="rId36" Type="http://schemas.openxmlformats.org/officeDocument/2006/relationships/customXml" Target="../ink/ink396.xml"/><Relationship Id="rId283" Type="http://schemas.openxmlformats.org/officeDocument/2006/relationships/image" Target="../media/image520.png"/><Relationship Id="rId339" Type="http://schemas.openxmlformats.org/officeDocument/2006/relationships/image" Target="../media/image547.png"/><Relationship Id="rId78" Type="http://schemas.openxmlformats.org/officeDocument/2006/relationships/customXml" Target="../ink/ink417.xml"/><Relationship Id="rId101" Type="http://schemas.openxmlformats.org/officeDocument/2006/relationships/image" Target="../media/image433.png"/><Relationship Id="rId143" Type="http://schemas.openxmlformats.org/officeDocument/2006/relationships/image" Target="../media/image453.png"/><Relationship Id="rId185" Type="http://schemas.openxmlformats.org/officeDocument/2006/relationships/customXml" Target="../ink/ink473.xml"/><Relationship Id="rId350" Type="http://schemas.openxmlformats.org/officeDocument/2006/relationships/customXml" Target="../ink/ink558.xml"/><Relationship Id="rId406" Type="http://schemas.openxmlformats.org/officeDocument/2006/relationships/customXml" Target="../ink/ink588.xml"/><Relationship Id="rId9" Type="http://schemas.openxmlformats.org/officeDocument/2006/relationships/image" Target="../media/image388.png"/><Relationship Id="rId210" Type="http://schemas.openxmlformats.org/officeDocument/2006/relationships/image" Target="../media/image485.png"/><Relationship Id="rId392" Type="http://schemas.openxmlformats.org/officeDocument/2006/relationships/image" Target="../media/image572.png"/><Relationship Id="rId448" Type="http://schemas.openxmlformats.org/officeDocument/2006/relationships/image" Target="../media/image599.png"/><Relationship Id="rId252" Type="http://schemas.openxmlformats.org/officeDocument/2006/relationships/customXml" Target="../ink/ink507.xml"/><Relationship Id="rId294" Type="http://schemas.openxmlformats.org/officeDocument/2006/relationships/image" Target="../media/image525.png"/><Relationship Id="rId308" Type="http://schemas.openxmlformats.org/officeDocument/2006/relationships/image" Target="../media/image532.png"/><Relationship Id="rId47" Type="http://schemas.openxmlformats.org/officeDocument/2006/relationships/image" Target="../media/image406.png"/><Relationship Id="rId89" Type="http://schemas.openxmlformats.org/officeDocument/2006/relationships/image" Target="../media/image427.png"/><Relationship Id="rId112" Type="http://schemas.openxmlformats.org/officeDocument/2006/relationships/customXml" Target="../ink/ink434.xml"/><Relationship Id="rId154" Type="http://schemas.openxmlformats.org/officeDocument/2006/relationships/customXml" Target="../ink/ink456.xml"/><Relationship Id="rId361" Type="http://schemas.openxmlformats.org/officeDocument/2006/relationships/image" Target="../media/image558.png"/><Relationship Id="rId196" Type="http://schemas.openxmlformats.org/officeDocument/2006/relationships/image" Target="../media/image478.png"/><Relationship Id="rId417" Type="http://schemas.openxmlformats.org/officeDocument/2006/relationships/image" Target="../media/image584.png"/><Relationship Id="rId459" Type="http://schemas.openxmlformats.org/officeDocument/2006/relationships/customXml" Target="../ink/ink615.xml"/><Relationship Id="rId16" Type="http://schemas.openxmlformats.org/officeDocument/2006/relationships/customXml" Target="../ink/ink386.xml"/><Relationship Id="rId221" Type="http://schemas.openxmlformats.org/officeDocument/2006/relationships/image" Target="../media/image490.png"/><Relationship Id="rId263" Type="http://schemas.openxmlformats.org/officeDocument/2006/relationships/image" Target="../media/image511.png"/><Relationship Id="rId319" Type="http://schemas.openxmlformats.org/officeDocument/2006/relationships/image" Target="../media/image537.png"/><Relationship Id="rId470" Type="http://schemas.openxmlformats.org/officeDocument/2006/relationships/customXml" Target="../ink/ink621.xml"/><Relationship Id="rId58" Type="http://schemas.openxmlformats.org/officeDocument/2006/relationships/customXml" Target="../ink/ink407.xml"/><Relationship Id="rId123" Type="http://schemas.openxmlformats.org/officeDocument/2006/relationships/image" Target="../media/image443.png"/><Relationship Id="rId330" Type="http://schemas.openxmlformats.org/officeDocument/2006/relationships/customXml" Target="../ink/ink548.xml"/><Relationship Id="rId165" Type="http://schemas.openxmlformats.org/officeDocument/2006/relationships/image" Target="../media/image464.png"/><Relationship Id="rId372" Type="http://schemas.openxmlformats.org/officeDocument/2006/relationships/customXml" Target="../ink/ink569.xml"/><Relationship Id="rId428" Type="http://schemas.openxmlformats.org/officeDocument/2006/relationships/customXml" Target="../ink/ink599.xml"/><Relationship Id="rId232" Type="http://schemas.openxmlformats.org/officeDocument/2006/relationships/customXml" Target="../ink/ink497.xml"/><Relationship Id="rId274" Type="http://schemas.openxmlformats.org/officeDocument/2006/relationships/customXml" Target="../ink/ink519.xml"/><Relationship Id="rId27" Type="http://schemas.openxmlformats.org/officeDocument/2006/relationships/image" Target="../media/image397.png"/><Relationship Id="rId69" Type="http://schemas.openxmlformats.org/officeDocument/2006/relationships/image" Target="../media/image417.png"/><Relationship Id="rId134" Type="http://schemas.openxmlformats.org/officeDocument/2006/relationships/customXml" Target="../ink/ink446.xml"/><Relationship Id="rId80" Type="http://schemas.openxmlformats.org/officeDocument/2006/relationships/customXml" Target="../ink/ink418.xml"/><Relationship Id="rId176" Type="http://schemas.openxmlformats.org/officeDocument/2006/relationships/image" Target="../media/image468.png"/><Relationship Id="rId341" Type="http://schemas.openxmlformats.org/officeDocument/2006/relationships/image" Target="../media/image548.png"/><Relationship Id="rId383" Type="http://schemas.openxmlformats.org/officeDocument/2006/relationships/customXml" Target="../ink/ink575.xml"/><Relationship Id="rId439" Type="http://schemas.openxmlformats.org/officeDocument/2006/relationships/customXml" Target="../ink/ink605.xml"/><Relationship Id="rId201" Type="http://schemas.openxmlformats.org/officeDocument/2006/relationships/customXml" Target="../ink/ink481.xml"/><Relationship Id="rId243" Type="http://schemas.openxmlformats.org/officeDocument/2006/relationships/image" Target="../media/image501.png"/><Relationship Id="rId285" Type="http://schemas.openxmlformats.org/officeDocument/2006/relationships/image" Target="../media/image521.png"/><Relationship Id="rId450" Type="http://schemas.openxmlformats.org/officeDocument/2006/relationships/image" Target="../media/image600.png"/><Relationship Id="rId38" Type="http://schemas.openxmlformats.org/officeDocument/2006/relationships/customXml" Target="../ink/ink397.xml"/><Relationship Id="rId103" Type="http://schemas.openxmlformats.org/officeDocument/2006/relationships/image" Target="../media/image434.png"/><Relationship Id="rId310" Type="http://schemas.openxmlformats.org/officeDocument/2006/relationships/customXml" Target="../ink/ink538.xml"/><Relationship Id="rId91" Type="http://schemas.openxmlformats.org/officeDocument/2006/relationships/image" Target="../media/image428.png"/><Relationship Id="rId145" Type="http://schemas.openxmlformats.org/officeDocument/2006/relationships/image" Target="../media/image454.png"/><Relationship Id="rId187" Type="http://schemas.openxmlformats.org/officeDocument/2006/relationships/customXml" Target="../ink/ink474.xml"/><Relationship Id="rId352" Type="http://schemas.openxmlformats.org/officeDocument/2006/relationships/customXml" Target="../ink/ink559.xml"/><Relationship Id="rId394" Type="http://schemas.openxmlformats.org/officeDocument/2006/relationships/image" Target="../media/image573.png"/><Relationship Id="rId408" Type="http://schemas.openxmlformats.org/officeDocument/2006/relationships/customXml" Target="../ink/ink589.xml"/><Relationship Id="rId212" Type="http://schemas.openxmlformats.org/officeDocument/2006/relationships/customXml" Target="../ink/ink487.xml"/><Relationship Id="rId254" Type="http://schemas.openxmlformats.org/officeDocument/2006/relationships/customXml" Target="../ink/ink508.xml"/><Relationship Id="rId49" Type="http://schemas.openxmlformats.org/officeDocument/2006/relationships/image" Target="../media/image407.png"/><Relationship Id="rId114" Type="http://schemas.openxmlformats.org/officeDocument/2006/relationships/customXml" Target="../ink/ink435.xml"/><Relationship Id="rId296" Type="http://schemas.openxmlformats.org/officeDocument/2006/relationships/image" Target="../media/image526.png"/><Relationship Id="rId461" Type="http://schemas.openxmlformats.org/officeDocument/2006/relationships/customXml" Target="../ink/ink616.xml"/><Relationship Id="rId60" Type="http://schemas.openxmlformats.org/officeDocument/2006/relationships/customXml" Target="../ink/ink408.xml"/><Relationship Id="rId156" Type="http://schemas.openxmlformats.org/officeDocument/2006/relationships/customXml" Target="../ink/ink457.xml"/><Relationship Id="rId198" Type="http://schemas.openxmlformats.org/officeDocument/2006/relationships/image" Target="../media/image479.png"/><Relationship Id="rId321" Type="http://schemas.openxmlformats.org/officeDocument/2006/relationships/image" Target="../media/image538.png"/><Relationship Id="rId363" Type="http://schemas.openxmlformats.org/officeDocument/2006/relationships/image" Target="../media/image559.png"/><Relationship Id="rId419" Type="http://schemas.openxmlformats.org/officeDocument/2006/relationships/image" Target="../media/image585.png"/><Relationship Id="rId223" Type="http://schemas.openxmlformats.org/officeDocument/2006/relationships/image" Target="../media/image491.png"/><Relationship Id="rId430" Type="http://schemas.openxmlformats.org/officeDocument/2006/relationships/customXml" Target="../ink/ink600.xml"/><Relationship Id="rId18" Type="http://schemas.openxmlformats.org/officeDocument/2006/relationships/customXml" Target="../ink/ink387.xml"/><Relationship Id="rId265" Type="http://schemas.openxmlformats.org/officeDocument/2006/relationships/customXml" Target="../ink/ink514.xml"/><Relationship Id="rId472" Type="http://schemas.openxmlformats.org/officeDocument/2006/relationships/customXml" Target="../ink/ink622.xml"/><Relationship Id="rId125" Type="http://schemas.openxmlformats.org/officeDocument/2006/relationships/image" Target="../media/image444.png"/><Relationship Id="rId167" Type="http://schemas.openxmlformats.org/officeDocument/2006/relationships/image" Target="../media/image465.png"/><Relationship Id="rId332" Type="http://schemas.openxmlformats.org/officeDocument/2006/relationships/customXml" Target="../ink/ink549.xml"/><Relationship Id="rId374" Type="http://schemas.openxmlformats.org/officeDocument/2006/relationships/customXml" Target="../ink/ink570.xml"/><Relationship Id="rId71" Type="http://schemas.openxmlformats.org/officeDocument/2006/relationships/image" Target="../media/image418.png"/><Relationship Id="rId234" Type="http://schemas.openxmlformats.org/officeDocument/2006/relationships/customXml" Target="../ink/ink498.xml"/><Relationship Id="rId2" Type="http://schemas.openxmlformats.org/officeDocument/2006/relationships/customXml" Target="../ink/ink379.xml"/><Relationship Id="rId29" Type="http://schemas.openxmlformats.org/officeDocument/2006/relationships/image" Target="../media/image398.png"/><Relationship Id="rId276" Type="http://schemas.openxmlformats.org/officeDocument/2006/relationships/customXml" Target="../ink/ink520.xml"/><Relationship Id="rId441" Type="http://schemas.openxmlformats.org/officeDocument/2006/relationships/customXml" Target="../ink/ink606.xml"/><Relationship Id="rId40" Type="http://schemas.openxmlformats.org/officeDocument/2006/relationships/customXml" Target="../ink/ink398.xml"/><Relationship Id="rId136" Type="http://schemas.openxmlformats.org/officeDocument/2006/relationships/customXml" Target="../ink/ink447.xml"/><Relationship Id="rId178" Type="http://schemas.openxmlformats.org/officeDocument/2006/relationships/image" Target="../media/image469.png"/><Relationship Id="rId301" Type="http://schemas.openxmlformats.org/officeDocument/2006/relationships/customXml" Target="../ink/ink533.xml"/><Relationship Id="rId343" Type="http://schemas.openxmlformats.org/officeDocument/2006/relationships/image" Target="../media/image549.png"/><Relationship Id="rId82" Type="http://schemas.openxmlformats.org/officeDocument/2006/relationships/customXml" Target="../ink/ink419.xml"/><Relationship Id="rId203" Type="http://schemas.openxmlformats.org/officeDocument/2006/relationships/customXml" Target="../ink/ink482.xml"/><Relationship Id="rId385" Type="http://schemas.openxmlformats.org/officeDocument/2006/relationships/customXml" Target="../ink/ink576.xml"/><Relationship Id="rId245" Type="http://schemas.openxmlformats.org/officeDocument/2006/relationships/image" Target="../media/image502.png"/><Relationship Id="rId287" Type="http://schemas.openxmlformats.org/officeDocument/2006/relationships/image" Target="../media/image522.png"/><Relationship Id="rId410" Type="http://schemas.openxmlformats.org/officeDocument/2006/relationships/customXml" Target="../ink/ink590.xml"/><Relationship Id="rId452" Type="http://schemas.openxmlformats.org/officeDocument/2006/relationships/image" Target="../media/image601.png"/><Relationship Id="rId105" Type="http://schemas.openxmlformats.org/officeDocument/2006/relationships/image" Target="../media/image435.png"/><Relationship Id="rId147" Type="http://schemas.openxmlformats.org/officeDocument/2006/relationships/image" Target="../media/image455.png"/><Relationship Id="rId312" Type="http://schemas.openxmlformats.org/officeDocument/2006/relationships/customXml" Target="../ink/ink539.xml"/><Relationship Id="rId354" Type="http://schemas.openxmlformats.org/officeDocument/2006/relationships/customXml" Target="../ink/ink560.xml"/><Relationship Id="rId51" Type="http://schemas.openxmlformats.org/officeDocument/2006/relationships/image" Target="../media/image408.png"/><Relationship Id="rId72" Type="http://schemas.openxmlformats.org/officeDocument/2006/relationships/customXml" Target="../ink/ink414.xml"/><Relationship Id="rId93" Type="http://schemas.openxmlformats.org/officeDocument/2006/relationships/image" Target="../media/image429.png"/><Relationship Id="rId189" Type="http://schemas.openxmlformats.org/officeDocument/2006/relationships/customXml" Target="../ink/ink475.xml"/><Relationship Id="rId375" Type="http://schemas.openxmlformats.org/officeDocument/2006/relationships/image" Target="../media/image565.png"/><Relationship Id="rId396" Type="http://schemas.openxmlformats.org/officeDocument/2006/relationships/image" Target="../media/image574.png"/><Relationship Id="rId3" Type="http://schemas.openxmlformats.org/officeDocument/2006/relationships/image" Target="../media/image385.png"/><Relationship Id="rId214" Type="http://schemas.openxmlformats.org/officeDocument/2006/relationships/customXml" Target="../ink/ink488.xml"/><Relationship Id="rId235" Type="http://schemas.openxmlformats.org/officeDocument/2006/relationships/image" Target="../media/image497.png"/><Relationship Id="rId256" Type="http://schemas.openxmlformats.org/officeDocument/2006/relationships/customXml" Target="../ink/ink509.xml"/><Relationship Id="rId277" Type="http://schemas.openxmlformats.org/officeDocument/2006/relationships/image" Target="../media/image517.png"/><Relationship Id="rId298" Type="http://schemas.openxmlformats.org/officeDocument/2006/relationships/image" Target="../media/image527.png"/><Relationship Id="rId400" Type="http://schemas.openxmlformats.org/officeDocument/2006/relationships/customXml" Target="../ink/ink585.xml"/><Relationship Id="rId421" Type="http://schemas.openxmlformats.org/officeDocument/2006/relationships/image" Target="../media/image586.png"/><Relationship Id="rId442" Type="http://schemas.openxmlformats.org/officeDocument/2006/relationships/image" Target="../media/image596.png"/><Relationship Id="rId463" Type="http://schemas.openxmlformats.org/officeDocument/2006/relationships/customXml" Target="../ink/ink617.xml"/><Relationship Id="rId116" Type="http://schemas.openxmlformats.org/officeDocument/2006/relationships/customXml" Target="../ink/ink436.xml"/><Relationship Id="rId137" Type="http://schemas.openxmlformats.org/officeDocument/2006/relationships/image" Target="../media/image450.png"/><Relationship Id="rId158" Type="http://schemas.openxmlformats.org/officeDocument/2006/relationships/customXml" Target="../ink/ink458.xml"/><Relationship Id="rId302" Type="http://schemas.openxmlformats.org/officeDocument/2006/relationships/image" Target="../media/image529.png"/><Relationship Id="rId323" Type="http://schemas.openxmlformats.org/officeDocument/2006/relationships/image" Target="../media/image539.png"/><Relationship Id="rId344" Type="http://schemas.openxmlformats.org/officeDocument/2006/relationships/customXml" Target="../ink/ink555.xml"/><Relationship Id="rId20" Type="http://schemas.openxmlformats.org/officeDocument/2006/relationships/customXml" Target="../ink/ink388.xml"/><Relationship Id="rId41" Type="http://schemas.openxmlformats.org/officeDocument/2006/relationships/image" Target="../media/image404.png"/><Relationship Id="rId62" Type="http://schemas.openxmlformats.org/officeDocument/2006/relationships/customXml" Target="../ink/ink409.xml"/><Relationship Id="rId83" Type="http://schemas.openxmlformats.org/officeDocument/2006/relationships/image" Target="../media/image424.png"/><Relationship Id="rId179" Type="http://schemas.openxmlformats.org/officeDocument/2006/relationships/customXml" Target="../ink/ink470.xml"/><Relationship Id="rId365" Type="http://schemas.openxmlformats.org/officeDocument/2006/relationships/image" Target="../media/image560.png"/><Relationship Id="rId386" Type="http://schemas.openxmlformats.org/officeDocument/2006/relationships/image" Target="../media/image570.png"/><Relationship Id="rId190" Type="http://schemas.openxmlformats.org/officeDocument/2006/relationships/image" Target="../media/image475.png"/><Relationship Id="rId204" Type="http://schemas.openxmlformats.org/officeDocument/2006/relationships/image" Target="../media/image482.png"/><Relationship Id="rId225" Type="http://schemas.openxmlformats.org/officeDocument/2006/relationships/image" Target="../media/image492.png"/><Relationship Id="rId246" Type="http://schemas.openxmlformats.org/officeDocument/2006/relationships/customXml" Target="../ink/ink504.xml"/><Relationship Id="rId267" Type="http://schemas.openxmlformats.org/officeDocument/2006/relationships/customXml" Target="../ink/ink515.xml"/><Relationship Id="rId288" Type="http://schemas.openxmlformats.org/officeDocument/2006/relationships/customXml" Target="../ink/ink526.xml"/><Relationship Id="rId411" Type="http://schemas.openxmlformats.org/officeDocument/2006/relationships/image" Target="../media/image581.png"/><Relationship Id="rId432" Type="http://schemas.openxmlformats.org/officeDocument/2006/relationships/customXml" Target="../ink/ink601.xml"/><Relationship Id="rId453" Type="http://schemas.openxmlformats.org/officeDocument/2006/relationships/customXml" Target="../ink/ink612.xml"/><Relationship Id="rId474" Type="http://schemas.openxmlformats.org/officeDocument/2006/relationships/customXml" Target="../ink/ink623.xml"/><Relationship Id="rId106" Type="http://schemas.openxmlformats.org/officeDocument/2006/relationships/customXml" Target="../ink/ink431.xml"/><Relationship Id="rId127" Type="http://schemas.openxmlformats.org/officeDocument/2006/relationships/image" Target="../media/image445.png"/><Relationship Id="rId313" Type="http://schemas.openxmlformats.org/officeDocument/2006/relationships/image" Target="../media/image534.png"/><Relationship Id="rId10" Type="http://schemas.openxmlformats.org/officeDocument/2006/relationships/customXml" Target="../ink/ink383.xml"/><Relationship Id="rId31" Type="http://schemas.openxmlformats.org/officeDocument/2006/relationships/image" Target="../media/image399.png"/><Relationship Id="rId52" Type="http://schemas.openxmlformats.org/officeDocument/2006/relationships/customXml" Target="../ink/ink404.xml"/><Relationship Id="rId73" Type="http://schemas.openxmlformats.org/officeDocument/2006/relationships/image" Target="../media/image419.png"/><Relationship Id="rId94" Type="http://schemas.openxmlformats.org/officeDocument/2006/relationships/customXml" Target="../ink/ink425.xml"/><Relationship Id="rId148" Type="http://schemas.openxmlformats.org/officeDocument/2006/relationships/customXml" Target="../ink/ink453.xml"/><Relationship Id="rId169" Type="http://schemas.openxmlformats.org/officeDocument/2006/relationships/image" Target="../media/image466.png"/><Relationship Id="rId334" Type="http://schemas.openxmlformats.org/officeDocument/2006/relationships/customXml" Target="../ink/ink550.xml"/><Relationship Id="rId355" Type="http://schemas.openxmlformats.org/officeDocument/2006/relationships/image" Target="../media/image555.png"/><Relationship Id="rId376" Type="http://schemas.openxmlformats.org/officeDocument/2006/relationships/customXml" Target="../ink/ink571.xml"/><Relationship Id="rId397" Type="http://schemas.openxmlformats.org/officeDocument/2006/relationships/customXml" Target="../ink/ink583.xml"/><Relationship Id="rId4" Type="http://schemas.openxmlformats.org/officeDocument/2006/relationships/customXml" Target="../ink/ink380.xml"/><Relationship Id="rId180" Type="http://schemas.openxmlformats.org/officeDocument/2006/relationships/image" Target="../media/image470.png"/><Relationship Id="rId215" Type="http://schemas.openxmlformats.org/officeDocument/2006/relationships/image" Target="../media/image487.png"/><Relationship Id="rId236" Type="http://schemas.openxmlformats.org/officeDocument/2006/relationships/customXml" Target="../ink/ink499.xml"/><Relationship Id="rId257" Type="http://schemas.openxmlformats.org/officeDocument/2006/relationships/image" Target="../media/image508.png"/><Relationship Id="rId278" Type="http://schemas.openxmlformats.org/officeDocument/2006/relationships/customXml" Target="../ink/ink521.xml"/><Relationship Id="rId401" Type="http://schemas.openxmlformats.org/officeDocument/2006/relationships/image" Target="../media/image576.png"/><Relationship Id="rId422" Type="http://schemas.openxmlformats.org/officeDocument/2006/relationships/customXml" Target="../ink/ink596.xml"/><Relationship Id="rId443" Type="http://schemas.openxmlformats.org/officeDocument/2006/relationships/customXml" Target="../ink/ink607.xml"/><Relationship Id="rId464" Type="http://schemas.openxmlformats.org/officeDocument/2006/relationships/image" Target="../media/image607.png"/><Relationship Id="rId303" Type="http://schemas.openxmlformats.org/officeDocument/2006/relationships/customXml" Target="../ink/ink534.xml"/><Relationship Id="rId42" Type="http://schemas.openxmlformats.org/officeDocument/2006/relationships/customXml" Target="../ink/ink399.xml"/><Relationship Id="rId84" Type="http://schemas.openxmlformats.org/officeDocument/2006/relationships/customXml" Target="../ink/ink420.xml"/><Relationship Id="rId138" Type="http://schemas.openxmlformats.org/officeDocument/2006/relationships/customXml" Target="../ink/ink448.xml"/><Relationship Id="rId345" Type="http://schemas.openxmlformats.org/officeDocument/2006/relationships/image" Target="../media/image550.png"/><Relationship Id="rId387" Type="http://schemas.openxmlformats.org/officeDocument/2006/relationships/customXml" Target="../ink/ink577.xml"/><Relationship Id="rId191" Type="http://schemas.openxmlformats.org/officeDocument/2006/relationships/customXml" Target="../ink/ink476.xml"/><Relationship Id="rId205" Type="http://schemas.openxmlformats.org/officeDocument/2006/relationships/customXml" Target="../ink/ink483.xml"/><Relationship Id="rId247" Type="http://schemas.openxmlformats.org/officeDocument/2006/relationships/image" Target="../media/image503.png"/><Relationship Id="rId412" Type="http://schemas.openxmlformats.org/officeDocument/2006/relationships/customXml" Target="../ink/ink591.xml"/><Relationship Id="rId107" Type="http://schemas.openxmlformats.org/officeDocument/2006/relationships/image" Target="../media/image436.png"/><Relationship Id="rId289" Type="http://schemas.openxmlformats.org/officeDocument/2006/relationships/image" Target="../media/image523.png"/><Relationship Id="rId454" Type="http://schemas.openxmlformats.org/officeDocument/2006/relationships/image" Target="../media/image602.png"/><Relationship Id="rId11" Type="http://schemas.openxmlformats.org/officeDocument/2006/relationships/image" Target="../media/image389.png"/><Relationship Id="rId53" Type="http://schemas.openxmlformats.org/officeDocument/2006/relationships/image" Target="../media/image409.png"/><Relationship Id="rId149" Type="http://schemas.openxmlformats.org/officeDocument/2006/relationships/image" Target="../media/image456.png"/><Relationship Id="rId314" Type="http://schemas.openxmlformats.org/officeDocument/2006/relationships/customXml" Target="../ink/ink540.xml"/><Relationship Id="rId356" Type="http://schemas.openxmlformats.org/officeDocument/2006/relationships/customXml" Target="../ink/ink561.xml"/><Relationship Id="rId398" Type="http://schemas.openxmlformats.org/officeDocument/2006/relationships/image" Target="../media/image575.png"/><Relationship Id="rId95" Type="http://schemas.openxmlformats.org/officeDocument/2006/relationships/image" Target="../media/image430.png"/><Relationship Id="rId160" Type="http://schemas.openxmlformats.org/officeDocument/2006/relationships/customXml" Target="../ink/ink459.xml"/><Relationship Id="rId216" Type="http://schemas.openxmlformats.org/officeDocument/2006/relationships/customXml" Target="../ink/ink489.xml"/><Relationship Id="rId423" Type="http://schemas.openxmlformats.org/officeDocument/2006/relationships/image" Target="../media/image587.png"/><Relationship Id="rId258" Type="http://schemas.openxmlformats.org/officeDocument/2006/relationships/customXml" Target="../ink/ink510.xml"/><Relationship Id="rId465" Type="http://schemas.openxmlformats.org/officeDocument/2006/relationships/customXml" Target="../ink/ink618.xml"/><Relationship Id="rId22" Type="http://schemas.openxmlformats.org/officeDocument/2006/relationships/customXml" Target="../ink/ink389.xml"/><Relationship Id="rId64" Type="http://schemas.openxmlformats.org/officeDocument/2006/relationships/customXml" Target="../ink/ink410.xml"/><Relationship Id="rId118" Type="http://schemas.openxmlformats.org/officeDocument/2006/relationships/customXml" Target="../ink/ink437.xml"/><Relationship Id="rId325" Type="http://schemas.openxmlformats.org/officeDocument/2006/relationships/image" Target="../media/image540.png"/><Relationship Id="rId367" Type="http://schemas.openxmlformats.org/officeDocument/2006/relationships/image" Target="../media/image561.png"/><Relationship Id="rId171" Type="http://schemas.openxmlformats.org/officeDocument/2006/relationships/image" Target="../media/image467.png"/><Relationship Id="rId227" Type="http://schemas.openxmlformats.org/officeDocument/2006/relationships/image" Target="../media/image493.png"/><Relationship Id="rId269" Type="http://schemas.openxmlformats.org/officeDocument/2006/relationships/image" Target="../media/image513.png"/><Relationship Id="rId434" Type="http://schemas.openxmlformats.org/officeDocument/2006/relationships/customXml" Target="../ink/ink602.xml"/><Relationship Id="rId476" Type="http://schemas.openxmlformats.org/officeDocument/2006/relationships/customXml" Target="../ink/ink624.xml"/><Relationship Id="rId33" Type="http://schemas.openxmlformats.org/officeDocument/2006/relationships/image" Target="../media/image400.png"/><Relationship Id="rId129" Type="http://schemas.openxmlformats.org/officeDocument/2006/relationships/image" Target="../media/image446.png"/><Relationship Id="rId280" Type="http://schemas.openxmlformats.org/officeDocument/2006/relationships/customXml" Target="../ink/ink522.xml"/><Relationship Id="rId336" Type="http://schemas.openxmlformats.org/officeDocument/2006/relationships/customXml" Target="../ink/ink551.xml"/><Relationship Id="rId75" Type="http://schemas.openxmlformats.org/officeDocument/2006/relationships/image" Target="../media/image420.png"/><Relationship Id="rId140" Type="http://schemas.openxmlformats.org/officeDocument/2006/relationships/customXml" Target="../ink/ink449.xml"/><Relationship Id="rId182" Type="http://schemas.openxmlformats.org/officeDocument/2006/relationships/image" Target="../media/image471.png"/><Relationship Id="rId378" Type="http://schemas.openxmlformats.org/officeDocument/2006/relationships/customXml" Target="../ink/ink572.xml"/><Relationship Id="rId403" Type="http://schemas.openxmlformats.org/officeDocument/2006/relationships/image" Target="../media/image577.png"/><Relationship Id="rId6" Type="http://schemas.openxmlformats.org/officeDocument/2006/relationships/customXml" Target="../ink/ink381.xml"/><Relationship Id="rId238" Type="http://schemas.openxmlformats.org/officeDocument/2006/relationships/customXml" Target="../ink/ink500.xml"/><Relationship Id="rId445" Type="http://schemas.openxmlformats.org/officeDocument/2006/relationships/customXml" Target="../ink/ink608.xml"/><Relationship Id="rId291" Type="http://schemas.openxmlformats.org/officeDocument/2006/relationships/customXml" Target="../ink/ink528.xml"/><Relationship Id="rId305" Type="http://schemas.openxmlformats.org/officeDocument/2006/relationships/customXml" Target="../ink/ink535.xml"/><Relationship Id="rId347" Type="http://schemas.openxmlformats.org/officeDocument/2006/relationships/image" Target="../media/image551.png"/><Relationship Id="rId44" Type="http://schemas.openxmlformats.org/officeDocument/2006/relationships/customXml" Target="../ink/ink400.xml"/><Relationship Id="rId86" Type="http://schemas.openxmlformats.org/officeDocument/2006/relationships/customXml" Target="../ink/ink421.xml"/><Relationship Id="rId151" Type="http://schemas.openxmlformats.org/officeDocument/2006/relationships/image" Target="../media/image457.png"/><Relationship Id="rId389" Type="http://schemas.openxmlformats.org/officeDocument/2006/relationships/image" Target="../media/image571.png"/><Relationship Id="rId193" Type="http://schemas.openxmlformats.org/officeDocument/2006/relationships/customXml" Target="../ink/ink477.xml"/><Relationship Id="rId207" Type="http://schemas.openxmlformats.org/officeDocument/2006/relationships/customXml" Target="../ink/ink484.xml"/><Relationship Id="rId249" Type="http://schemas.openxmlformats.org/officeDocument/2006/relationships/image" Target="../media/image504.png"/><Relationship Id="rId414" Type="http://schemas.openxmlformats.org/officeDocument/2006/relationships/customXml" Target="../ink/ink592.xml"/><Relationship Id="rId456" Type="http://schemas.openxmlformats.org/officeDocument/2006/relationships/image" Target="../media/image603.png"/><Relationship Id="rId13" Type="http://schemas.openxmlformats.org/officeDocument/2006/relationships/image" Target="../media/image390.png"/><Relationship Id="rId109" Type="http://schemas.openxmlformats.org/officeDocument/2006/relationships/image" Target="../media/image437.png"/><Relationship Id="rId260" Type="http://schemas.openxmlformats.org/officeDocument/2006/relationships/customXml" Target="../ink/ink511.xml"/><Relationship Id="rId316" Type="http://schemas.openxmlformats.org/officeDocument/2006/relationships/customXml" Target="../ink/ink541.xml"/><Relationship Id="rId55" Type="http://schemas.openxmlformats.org/officeDocument/2006/relationships/image" Target="../media/image410.png"/><Relationship Id="rId97" Type="http://schemas.openxmlformats.org/officeDocument/2006/relationships/image" Target="../media/image431.png"/><Relationship Id="rId120" Type="http://schemas.openxmlformats.org/officeDocument/2006/relationships/customXml" Target="../ink/ink439.xml"/><Relationship Id="rId358" Type="http://schemas.openxmlformats.org/officeDocument/2006/relationships/customXml" Target="../ink/ink562.xml"/><Relationship Id="rId162" Type="http://schemas.openxmlformats.org/officeDocument/2006/relationships/customXml" Target="../ink/ink460.xml"/><Relationship Id="rId218" Type="http://schemas.openxmlformats.org/officeDocument/2006/relationships/customXml" Target="../ink/ink490.xml"/><Relationship Id="rId425" Type="http://schemas.openxmlformats.org/officeDocument/2006/relationships/image" Target="../media/image588.png"/><Relationship Id="rId467" Type="http://schemas.openxmlformats.org/officeDocument/2006/relationships/customXml" Target="../ink/ink619.xml"/><Relationship Id="rId271" Type="http://schemas.openxmlformats.org/officeDocument/2006/relationships/image" Target="../media/image514.png"/><Relationship Id="rId24" Type="http://schemas.openxmlformats.org/officeDocument/2006/relationships/customXml" Target="../ink/ink390.xml"/><Relationship Id="rId66" Type="http://schemas.openxmlformats.org/officeDocument/2006/relationships/customXml" Target="../ink/ink411.xml"/><Relationship Id="rId131" Type="http://schemas.openxmlformats.org/officeDocument/2006/relationships/image" Target="../media/image447.png"/><Relationship Id="rId327" Type="http://schemas.openxmlformats.org/officeDocument/2006/relationships/image" Target="../media/image541.png"/><Relationship Id="rId369" Type="http://schemas.openxmlformats.org/officeDocument/2006/relationships/image" Target="../media/image562.png"/><Relationship Id="rId173" Type="http://schemas.openxmlformats.org/officeDocument/2006/relationships/customXml" Target="../ink/ink466.xml"/><Relationship Id="rId229" Type="http://schemas.openxmlformats.org/officeDocument/2006/relationships/image" Target="../media/image494.png"/><Relationship Id="rId380" Type="http://schemas.openxmlformats.org/officeDocument/2006/relationships/customXml" Target="../ink/ink573.xml"/><Relationship Id="rId436" Type="http://schemas.openxmlformats.org/officeDocument/2006/relationships/customXml" Target="../ink/ink603.xml"/><Relationship Id="rId240" Type="http://schemas.openxmlformats.org/officeDocument/2006/relationships/customXml" Target="../ink/ink501.xml"/><Relationship Id="rId35" Type="http://schemas.openxmlformats.org/officeDocument/2006/relationships/image" Target="../media/image401.png"/><Relationship Id="rId77" Type="http://schemas.openxmlformats.org/officeDocument/2006/relationships/image" Target="../media/image421.png"/><Relationship Id="rId100" Type="http://schemas.openxmlformats.org/officeDocument/2006/relationships/customXml" Target="../ink/ink428.xml"/><Relationship Id="rId282" Type="http://schemas.openxmlformats.org/officeDocument/2006/relationships/customXml" Target="../ink/ink523.xml"/><Relationship Id="rId338" Type="http://schemas.openxmlformats.org/officeDocument/2006/relationships/customXml" Target="../ink/ink552.xml"/><Relationship Id="rId8" Type="http://schemas.openxmlformats.org/officeDocument/2006/relationships/customXml" Target="../ink/ink382.xml"/><Relationship Id="rId142" Type="http://schemas.openxmlformats.org/officeDocument/2006/relationships/customXml" Target="../ink/ink450.xml"/><Relationship Id="rId184" Type="http://schemas.openxmlformats.org/officeDocument/2006/relationships/image" Target="../media/image472.png"/><Relationship Id="rId391" Type="http://schemas.openxmlformats.org/officeDocument/2006/relationships/customXml" Target="../ink/ink580.xml"/><Relationship Id="rId405" Type="http://schemas.openxmlformats.org/officeDocument/2006/relationships/image" Target="../media/image578.png"/><Relationship Id="rId447" Type="http://schemas.openxmlformats.org/officeDocument/2006/relationships/customXml" Target="../ink/ink609.xml"/><Relationship Id="rId251" Type="http://schemas.openxmlformats.org/officeDocument/2006/relationships/image" Target="../media/image505.png"/><Relationship Id="rId46" Type="http://schemas.openxmlformats.org/officeDocument/2006/relationships/customXml" Target="../ink/ink401.xml"/><Relationship Id="rId293" Type="http://schemas.openxmlformats.org/officeDocument/2006/relationships/customXml" Target="../ink/ink529.xml"/><Relationship Id="rId307" Type="http://schemas.openxmlformats.org/officeDocument/2006/relationships/customXml" Target="../ink/ink536.xml"/><Relationship Id="rId349" Type="http://schemas.openxmlformats.org/officeDocument/2006/relationships/image" Target="../media/image552.png"/><Relationship Id="rId88" Type="http://schemas.openxmlformats.org/officeDocument/2006/relationships/customXml" Target="../ink/ink422.xml"/><Relationship Id="rId111" Type="http://schemas.openxmlformats.org/officeDocument/2006/relationships/image" Target="../media/image438.png"/><Relationship Id="rId153" Type="http://schemas.openxmlformats.org/officeDocument/2006/relationships/image" Target="../media/image458.png"/><Relationship Id="rId195" Type="http://schemas.openxmlformats.org/officeDocument/2006/relationships/customXml" Target="../ink/ink478.xml"/><Relationship Id="rId209" Type="http://schemas.openxmlformats.org/officeDocument/2006/relationships/customXml" Target="../ink/ink485.xml"/><Relationship Id="rId360" Type="http://schemas.openxmlformats.org/officeDocument/2006/relationships/customXml" Target="../ink/ink563.xml"/><Relationship Id="rId416" Type="http://schemas.openxmlformats.org/officeDocument/2006/relationships/customXml" Target="../ink/ink593.xml"/><Relationship Id="rId220" Type="http://schemas.openxmlformats.org/officeDocument/2006/relationships/customXml" Target="../ink/ink491.xml"/><Relationship Id="rId458" Type="http://schemas.openxmlformats.org/officeDocument/2006/relationships/image" Target="../media/image604.png"/><Relationship Id="rId15" Type="http://schemas.openxmlformats.org/officeDocument/2006/relationships/image" Target="../media/image391.png"/><Relationship Id="rId57" Type="http://schemas.openxmlformats.org/officeDocument/2006/relationships/image" Target="../media/image411.png"/><Relationship Id="rId262" Type="http://schemas.openxmlformats.org/officeDocument/2006/relationships/customXml" Target="../ink/ink512.xml"/><Relationship Id="rId318" Type="http://schemas.openxmlformats.org/officeDocument/2006/relationships/customXml" Target="../ink/ink542.xml"/><Relationship Id="rId99" Type="http://schemas.openxmlformats.org/officeDocument/2006/relationships/image" Target="../media/image432.png"/><Relationship Id="rId122" Type="http://schemas.openxmlformats.org/officeDocument/2006/relationships/customXml" Target="../ink/ink440.xml"/><Relationship Id="rId164" Type="http://schemas.openxmlformats.org/officeDocument/2006/relationships/customXml" Target="../ink/ink461.xml"/><Relationship Id="rId371" Type="http://schemas.openxmlformats.org/officeDocument/2006/relationships/image" Target="../media/image563.png"/><Relationship Id="rId427" Type="http://schemas.openxmlformats.org/officeDocument/2006/relationships/image" Target="../media/image589.png"/><Relationship Id="rId469" Type="http://schemas.openxmlformats.org/officeDocument/2006/relationships/customXml" Target="../ink/ink620.xml"/><Relationship Id="rId26" Type="http://schemas.openxmlformats.org/officeDocument/2006/relationships/customXml" Target="../ink/ink391.xml"/><Relationship Id="rId231" Type="http://schemas.openxmlformats.org/officeDocument/2006/relationships/image" Target="../media/image495.png"/><Relationship Id="rId273" Type="http://schemas.openxmlformats.org/officeDocument/2006/relationships/image" Target="../media/image515.png"/><Relationship Id="rId329" Type="http://schemas.openxmlformats.org/officeDocument/2006/relationships/image" Target="../media/image542.png"/><Relationship Id="rId68" Type="http://schemas.openxmlformats.org/officeDocument/2006/relationships/customXml" Target="../ink/ink412.xml"/><Relationship Id="rId133" Type="http://schemas.openxmlformats.org/officeDocument/2006/relationships/image" Target="../media/image448.png"/><Relationship Id="rId175" Type="http://schemas.openxmlformats.org/officeDocument/2006/relationships/customXml" Target="../ink/ink468.xml"/><Relationship Id="rId340" Type="http://schemas.openxmlformats.org/officeDocument/2006/relationships/customXml" Target="../ink/ink553.xml"/><Relationship Id="rId200" Type="http://schemas.openxmlformats.org/officeDocument/2006/relationships/image" Target="../media/image480.png"/><Relationship Id="rId382" Type="http://schemas.openxmlformats.org/officeDocument/2006/relationships/image" Target="../media/image568.png"/><Relationship Id="rId438" Type="http://schemas.openxmlformats.org/officeDocument/2006/relationships/image" Target="../media/image594.png"/><Relationship Id="rId242" Type="http://schemas.openxmlformats.org/officeDocument/2006/relationships/customXml" Target="../ink/ink502.xml"/><Relationship Id="rId284" Type="http://schemas.openxmlformats.org/officeDocument/2006/relationships/customXml" Target="../ink/ink524.xml"/><Relationship Id="rId37" Type="http://schemas.openxmlformats.org/officeDocument/2006/relationships/image" Target="../media/image402.png"/><Relationship Id="rId79" Type="http://schemas.openxmlformats.org/officeDocument/2006/relationships/image" Target="../media/image422.png"/><Relationship Id="rId102" Type="http://schemas.openxmlformats.org/officeDocument/2006/relationships/customXml" Target="../ink/ink429.xml"/><Relationship Id="rId144" Type="http://schemas.openxmlformats.org/officeDocument/2006/relationships/customXml" Target="../ink/ink451.xml"/><Relationship Id="rId90" Type="http://schemas.openxmlformats.org/officeDocument/2006/relationships/customXml" Target="../ink/ink423.xml"/><Relationship Id="rId186" Type="http://schemas.openxmlformats.org/officeDocument/2006/relationships/image" Target="../media/image473.png"/><Relationship Id="rId351" Type="http://schemas.openxmlformats.org/officeDocument/2006/relationships/image" Target="../media/image553.png"/><Relationship Id="rId393" Type="http://schemas.openxmlformats.org/officeDocument/2006/relationships/customXml" Target="../ink/ink581.xml"/><Relationship Id="rId407" Type="http://schemas.openxmlformats.org/officeDocument/2006/relationships/image" Target="../media/image579.png"/><Relationship Id="rId449" Type="http://schemas.openxmlformats.org/officeDocument/2006/relationships/customXml" Target="../ink/ink610.xml"/><Relationship Id="rId211" Type="http://schemas.openxmlformats.org/officeDocument/2006/relationships/customXml" Target="../ink/ink486.xml"/><Relationship Id="rId253" Type="http://schemas.openxmlformats.org/officeDocument/2006/relationships/image" Target="../media/image506.png"/><Relationship Id="rId295" Type="http://schemas.openxmlformats.org/officeDocument/2006/relationships/customXml" Target="../ink/ink530.xml"/><Relationship Id="rId309" Type="http://schemas.openxmlformats.org/officeDocument/2006/relationships/customXml" Target="../ink/ink537.xml"/><Relationship Id="rId460" Type="http://schemas.openxmlformats.org/officeDocument/2006/relationships/image" Target="../media/image605.png"/><Relationship Id="rId48" Type="http://schemas.openxmlformats.org/officeDocument/2006/relationships/customXml" Target="../ink/ink402.xml"/><Relationship Id="rId113" Type="http://schemas.openxmlformats.org/officeDocument/2006/relationships/image" Target="../media/image439.png"/><Relationship Id="rId320" Type="http://schemas.openxmlformats.org/officeDocument/2006/relationships/customXml" Target="../ink/ink543.xml"/><Relationship Id="rId155" Type="http://schemas.openxmlformats.org/officeDocument/2006/relationships/image" Target="../media/image459.png"/><Relationship Id="rId197" Type="http://schemas.openxmlformats.org/officeDocument/2006/relationships/customXml" Target="../ink/ink479.xml"/><Relationship Id="rId362" Type="http://schemas.openxmlformats.org/officeDocument/2006/relationships/customXml" Target="../ink/ink564.xml"/><Relationship Id="rId418" Type="http://schemas.openxmlformats.org/officeDocument/2006/relationships/customXml" Target="../ink/ink594.xml"/><Relationship Id="rId222" Type="http://schemas.openxmlformats.org/officeDocument/2006/relationships/customXml" Target="../ink/ink492.xml"/><Relationship Id="rId264" Type="http://schemas.openxmlformats.org/officeDocument/2006/relationships/customXml" Target="../ink/ink513.xml"/><Relationship Id="rId471" Type="http://schemas.openxmlformats.org/officeDocument/2006/relationships/image" Target="../media/image610.png"/><Relationship Id="rId17" Type="http://schemas.openxmlformats.org/officeDocument/2006/relationships/image" Target="../media/image392.png"/><Relationship Id="rId59" Type="http://schemas.openxmlformats.org/officeDocument/2006/relationships/image" Target="../media/image412.png"/><Relationship Id="rId124" Type="http://schemas.openxmlformats.org/officeDocument/2006/relationships/customXml" Target="../ink/ink441.xml"/><Relationship Id="rId70" Type="http://schemas.openxmlformats.org/officeDocument/2006/relationships/customXml" Target="../ink/ink413.xml"/><Relationship Id="rId166" Type="http://schemas.openxmlformats.org/officeDocument/2006/relationships/customXml" Target="../ink/ink462.xml"/><Relationship Id="rId331" Type="http://schemas.openxmlformats.org/officeDocument/2006/relationships/image" Target="../media/image543.png"/><Relationship Id="rId373" Type="http://schemas.openxmlformats.org/officeDocument/2006/relationships/image" Target="../media/image564.png"/><Relationship Id="rId429" Type="http://schemas.openxmlformats.org/officeDocument/2006/relationships/image" Target="../media/image590.png"/><Relationship Id="rId1" Type="http://schemas.openxmlformats.org/officeDocument/2006/relationships/slideLayout" Target="../slideLayouts/slideLayout14.xml"/><Relationship Id="rId233" Type="http://schemas.openxmlformats.org/officeDocument/2006/relationships/image" Target="../media/image496.png"/><Relationship Id="rId440" Type="http://schemas.openxmlformats.org/officeDocument/2006/relationships/image" Target="../media/image595.png"/><Relationship Id="rId28" Type="http://schemas.openxmlformats.org/officeDocument/2006/relationships/customXml" Target="../ink/ink392.xml"/><Relationship Id="rId275" Type="http://schemas.openxmlformats.org/officeDocument/2006/relationships/image" Target="../media/image516.png"/><Relationship Id="rId300" Type="http://schemas.openxmlformats.org/officeDocument/2006/relationships/image" Target="../media/image528.png"/><Relationship Id="rId81" Type="http://schemas.openxmlformats.org/officeDocument/2006/relationships/image" Target="../media/image423.png"/><Relationship Id="rId135" Type="http://schemas.openxmlformats.org/officeDocument/2006/relationships/image" Target="../media/image449.png"/><Relationship Id="rId177" Type="http://schemas.openxmlformats.org/officeDocument/2006/relationships/customXml" Target="../ink/ink469.xml"/><Relationship Id="rId342" Type="http://schemas.openxmlformats.org/officeDocument/2006/relationships/customXml" Target="../ink/ink554.xml"/><Relationship Id="rId384" Type="http://schemas.openxmlformats.org/officeDocument/2006/relationships/image" Target="../media/image569.png"/><Relationship Id="rId202" Type="http://schemas.openxmlformats.org/officeDocument/2006/relationships/image" Target="../media/image481.png"/><Relationship Id="rId244" Type="http://schemas.openxmlformats.org/officeDocument/2006/relationships/customXml" Target="../ink/ink503.xml"/><Relationship Id="rId39" Type="http://schemas.openxmlformats.org/officeDocument/2006/relationships/image" Target="../media/image403.png"/><Relationship Id="rId286" Type="http://schemas.openxmlformats.org/officeDocument/2006/relationships/customXml" Target="../ink/ink525.xml"/><Relationship Id="rId451" Type="http://schemas.openxmlformats.org/officeDocument/2006/relationships/customXml" Target="../ink/ink611.xml"/><Relationship Id="rId50" Type="http://schemas.openxmlformats.org/officeDocument/2006/relationships/customXml" Target="../ink/ink403.xml"/><Relationship Id="rId104" Type="http://schemas.openxmlformats.org/officeDocument/2006/relationships/customXml" Target="../ink/ink430.xml"/><Relationship Id="rId146" Type="http://schemas.openxmlformats.org/officeDocument/2006/relationships/customXml" Target="../ink/ink452.xml"/><Relationship Id="rId188" Type="http://schemas.openxmlformats.org/officeDocument/2006/relationships/image" Target="../media/image474.png"/><Relationship Id="rId311" Type="http://schemas.openxmlformats.org/officeDocument/2006/relationships/image" Target="../media/image533.png"/><Relationship Id="rId353" Type="http://schemas.openxmlformats.org/officeDocument/2006/relationships/image" Target="../media/image554.png"/><Relationship Id="rId395" Type="http://schemas.openxmlformats.org/officeDocument/2006/relationships/customXml" Target="../ink/ink582.xml"/><Relationship Id="rId409" Type="http://schemas.openxmlformats.org/officeDocument/2006/relationships/image" Target="../media/image580.png"/><Relationship Id="rId92" Type="http://schemas.openxmlformats.org/officeDocument/2006/relationships/customXml" Target="../ink/ink424.xml"/><Relationship Id="rId213" Type="http://schemas.openxmlformats.org/officeDocument/2006/relationships/image" Target="../media/image486.png"/><Relationship Id="rId420" Type="http://schemas.openxmlformats.org/officeDocument/2006/relationships/customXml" Target="../ink/ink595.xml"/><Relationship Id="rId255" Type="http://schemas.openxmlformats.org/officeDocument/2006/relationships/image" Target="../media/image507.png"/><Relationship Id="rId297" Type="http://schemas.openxmlformats.org/officeDocument/2006/relationships/customXml" Target="../ink/ink531.xml"/><Relationship Id="rId462" Type="http://schemas.openxmlformats.org/officeDocument/2006/relationships/image" Target="../media/image606.png"/><Relationship Id="rId115" Type="http://schemas.openxmlformats.org/officeDocument/2006/relationships/image" Target="../media/image440.png"/><Relationship Id="rId157" Type="http://schemas.openxmlformats.org/officeDocument/2006/relationships/image" Target="../media/image460.png"/><Relationship Id="rId322" Type="http://schemas.openxmlformats.org/officeDocument/2006/relationships/customXml" Target="../ink/ink544.xml"/><Relationship Id="rId364" Type="http://schemas.openxmlformats.org/officeDocument/2006/relationships/customXml" Target="../ink/ink565.xml"/><Relationship Id="rId61" Type="http://schemas.openxmlformats.org/officeDocument/2006/relationships/image" Target="../media/image413.png"/><Relationship Id="rId199" Type="http://schemas.openxmlformats.org/officeDocument/2006/relationships/customXml" Target="../ink/ink480.xml"/><Relationship Id="rId19" Type="http://schemas.openxmlformats.org/officeDocument/2006/relationships/image" Target="../media/image393.png"/><Relationship Id="rId224" Type="http://schemas.openxmlformats.org/officeDocument/2006/relationships/customXml" Target="../ink/ink493.xml"/><Relationship Id="rId266" Type="http://schemas.openxmlformats.org/officeDocument/2006/relationships/image" Target="../media/image512.png"/><Relationship Id="rId431" Type="http://schemas.openxmlformats.org/officeDocument/2006/relationships/image" Target="../media/image591.png"/><Relationship Id="rId473" Type="http://schemas.openxmlformats.org/officeDocument/2006/relationships/image" Target="../media/image611.png"/><Relationship Id="rId30" Type="http://schemas.openxmlformats.org/officeDocument/2006/relationships/customXml" Target="../ink/ink393.xml"/><Relationship Id="rId126" Type="http://schemas.openxmlformats.org/officeDocument/2006/relationships/customXml" Target="../ink/ink442.xml"/><Relationship Id="rId168" Type="http://schemas.openxmlformats.org/officeDocument/2006/relationships/customXml" Target="../ink/ink463.xml"/><Relationship Id="rId333" Type="http://schemas.openxmlformats.org/officeDocument/2006/relationships/image" Target="../media/image5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1.png"/><Relationship Id="rId21" Type="http://schemas.openxmlformats.org/officeDocument/2006/relationships/image" Target="../media/image623.png"/><Relationship Id="rId42" Type="http://schemas.openxmlformats.org/officeDocument/2006/relationships/customXml" Target="../ink/ink645.xml"/><Relationship Id="rId63" Type="http://schemas.openxmlformats.org/officeDocument/2006/relationships/image" Target="../media/image644.png"/><Relationship Id="rId84" Type="http://schemas.openxmlformats.org/officeDocument/2006/relationships/customXml" Target="../ink/ink666.xml"/><Relationship Id="rId138" Type="http://schemas.openxmlformats.org/officeDocument/2006/relationships/customXml" Target="../ink/ink693.xml"/><Relationship Id="rId159" Type="http://schemas.openxmlformats.org/officeDocument/2006/relationships/image" Target="../media/image692.png"/><Relationship Id="rId170" Type="http://schemas.openxmlformats.org/officeDocument/2006/relationships/customXml" Target="../ink/ink709.xml"/><Relationship Id="rId191" Type="http://schemas.openxmlformats.org/officeDocument/2006/relationships/image" Target="../media/image708.png"/><Relationship Id="rId205" Type="http://schemas.openxmlformats.org/officeDocument/2006/relationships/image" Target="../media/image715.png"/><Relationship Id="rId107" Type="http://schemas.openxmlformats.org/officeDocument/2006/relationships/image" Target="../media/image666.png"/><Relationship Id="rId11" Type="http://schemas.openxmlformats.org/officeDocument/2006/relationships/image" Target="../media/image618.png"/><Relationship Id="rId32" Type="http://schemas.openxmlformats.org/officeDocument/2006/relationships/customXml" Target="../ink/ink640.xml"/><Relationship Id="rId53" Type="http://schemas.openxmlformats.org/officeDocument/2006/relationships/image" Target="../media/image639.png"/><Relationship Id="rId74" Type="http://schemas.openxmlformats.org/officeDocument/2006/relationships/customXml" Target="../ink/ink661.xml"/><Relationship Id="rId128" Type="http://schemas.openxmlformats.org/officeDocument/2006/relationships/customXml" Target="../ink/ink688.xml"/><Relationship Id="rId149" Type="http://schemas.openxmlformats.org/officeDocument/2006/relationships/image" Target="../media/image687.png"/><Relationship Id="rId5" Type="http://schemas.openxmlformats.org/officeDocument/2006/relationships/image" Target="../media/image615.png"/><Relationship Id="rId95" Type="http://schemas.openxmlformats.org/officeDocument/2006/relationships/image" Target="../media/image660.png"/><Relationship Id="rId160" Type="http://schemas.openxmlformats.org/officeDocument/2006/relationships/customXml" Target="../ink/ink704.xml"/><Relationship Id="rId181" Type="http://schemas.openxmlformats.org/officeDocument/2006/relationships/image" Target="../media/image703.png"/><Relationship Id="rId216" Type="http://schemas.openxmlformats.org/officeDocument/2006/relationships/customXml" Target="../ink/ink732.xml"/><Relationship Id="rId22" Type="http://schemas.openxmlformats.org/officeDocument/2006/relationships/customXml" Target="../ink/ink635.xml"/><Relationship Id="rId43" Type="http://schemas.openxmlformats.org/officeDocument/2006/relationships/image" Target="../media/image634.png"/><Relationship Id="rId64" Type="http://schemas.openxmlformats.org/officeDocument/2006/relationships/customXml" Target="../ink/ink656.xml"/><Relationship Id="rId118" Type="http://schemas.openxmlformats.org/officeDocument/2006/relationships/customXml" Target="../ink/ink683.xml"/><Relationship Id="rId139" Type="http://schemas.openxmlformats.org/officeDocument/2006/relationships/image" Target="../media/image682.png"/><Relationship Id="rId85" Type="http://schemas.openxmlformats.org/officeDocument/2006/relationships/image" Target="../media/image655.png"/><Relationship Id="rId150" Type="http://schemas.openxmlformats.org/officeDocument/2006/relationships/customXml" Target="../ink/ink699.xml"/><Relationship Id="rId171" Type="http://schemas.openxmlformats.org/officeDocument/2006/relationships/image" Target="../media/image698.png"/><Relationship Id="rId192" Type="http://schemas.openxmlformats.org/officeDocument/2006/relationships/customXml" Target="../ink/ink720.xml"/><Relationship Id="rId206" Type="http://schemas.openxmlformats.org/officeDocument/2006/relationships/customXml" Target="../ink/ink727.xml"/><Relationship Id="rId12" Type="http://schemas.openxmlformats.org/officeDocument/2006/relationships/customXml" Target="../ink/ink630.xml"/><Relationship Id="rId33" Type="http://schemas.openxmlformats.org/officeDocument/2006/relationships/image" Target="../media/image629.png"/><Relationship Id="rId108" Type="http://schemas.openxmlformats.org/officeDocument/2006/relationships/customXml" Target="../ink/ink678.xml"/><Relationship Id="rId129" Type="http://schemas.openxmlformats.org/officeDocument/2006/relationships/image" Target="../media/image677.png"/><Relationship Id="rId54" Type="http://schemas.openxmlformats.org/officeDocument/2006/relationships/customXml" Target="../ink/ink651.xml"/><Relationship Id="rId75" Type="http://schemas.openxmlformats.org/officeDocument/2006/relationships/image" Target="../media/image650.png"/><Relationship Id="rId96" Type="http://schemas.openxmlformats.org/officeDocument/2006/relationships/customXml" Target="../ink/ink672.xml"/><Relationship Id="rId140" Type="http://schemas.openxmlformats.org/officeDocument/2006/relationships/customXml" Target="../ink/ink694.xml"/><Relationship Id="rId161" Type="http://schemas.openxmlformats.org/officeDocument/2006/relationships/image" Target="../media/image693.png"/><Relationship Id="rId182" Type="http://schemas.openxmlformats.org/officeDocument/2006/relationships/customXml" Target="../ink/ink715.xml"/><Relationship Id="rId217" Type="http://schemas.openxmlformats.org/officeDocument/2006/relationships/image" Target="../media/image721.png"/><Relationship Id="rId6" Type="http://schemas.openxmlformats.org/officeDocument/2006/relationships/customXml" Target="../ink/ink627.xml"/><Relationship Id="rId23" Type="http://schemas.openxmlformats.org/officeDocument/2006/relationships/image" Target="../media/image624.png"/><Relationship Id="rId119" Type="http://schemas.openxmlformats.org/officeDocument/2006/relationships/image" Target="../media/image672.png"/><Relationship Id="rId44" Type="http://schemas.openxmlformats.org/officeDocument/2006/relationships/customXml" Target="../ink/ink646.xml"/><Relationship Id="rId65" Type="http://schemas.openxmlformats.org/officeDocument/2006/relationships/image" Target="../media/image645.png"/><Relationship Id="rId86" Type="http://schemas.openxmlformats.org/officeDocument/2006/relationships/customXml" Target="../ink/ink667.xml"/><Relationship Id="rId130" Type="http://schemas.openxmlformats.org/officeDocument/2006/relationships/customXml" Target="../ink/ink689.xml"/><Relationship Id="rId151" Type="http://schemas.openxmlformats.org/officeDocument/2006/relationships/image" Target="../media/image688.png"/><Relationship Id="rId172" Type="http://schemas.openxmlformats.org/officeDocument/2006/relationships/customXml" Target="../ink/ink710.xml"/><Relationship Id="rId193" Type="http://schemas.openxmlformats.org/officeDocument/2006/relationships/image" Target="../media/image709.png"/><Relationship Id="rId207" Type="http://schemas.openxmlformats.org/officeDocument/2006/relationships/image" Target="../media/image716.png"/><Relationship Id="rId13" Type="http://schemas.openxmlformats.org/officeDocument/2006/relationships/image" Target="../media/image619.png"/><Relationship Id="rId109" Type="http://schemas.openxmlformats.org/officeDocument/2006/relationships/image" Target="../media/image667.png"/><Relationship Id="rId34" Type="http://schemas.openxmlformats.org/officeDocument/2006/relationships/customXml" Target="../ink/ink641.xml"/><Relationship Id="rId55" Type="http://schemas.openxmlformats.org/officeDocument/2006/relationships/image" Target="../media/image640.png"/><Relationship Id="rId76" Type="http://schemas.openxmlformats.org/officeDocument/2006/relationships/customXml" Target="../ink/ink662.xml"/><Relationship Id="rId97" Type="http://schemas.openxmlformats.org/officeDocument/2006/relationships/image" Target="../media/image661.png"/><Relationship Id="rId120" Type="http://schemas.openxmlformats.org/officeDocument/2006/relationships/customXml" Target="../ink/ink684.xml"/><Relationship Id="rId141" Type="http://schemas.openxmlformats.org/officeDocument/2006/relationships/image" Target="../media/image683.png"/><Relationship Id="rId7" Type="http://schemas.openxmlformats.org/officeDocument/2006/relationships/image" Target="../media/image616.png"/><Relationship Id="rId162" Type="http://schemas.openxmlformats.org/officeDocument/2006/relationships/customXml" Target="../ink/ink705.xml"/><Relationship Id="rId183" Type="http://schemas.openxmlformats.org/officeDocument/2006/relationships/image" Target="../media/image704.png"/><Relationship Id="rId218" Type="http://schemas.openxmlformats.org/officeDocument/2006/relationships/customXml" Target="../ink/ink733.xml"/><Relationship Id="rId24" Type="http://schemas.openxmlformats.org/officeDocument/2006/relationships/customXml" Target="../ink/ink636.xml"/><Relationship Id="rId45" Type="http://schemas.openxmlformats.org/officeDocument/2006/relationships/image" Target="../media/image635.png"/><Relationship Id="rId66" Type="http://schemas.openxmlformats.org/officeDocument/2006/relationships/customXml" Target="../ink/ink657.xml"/><Relationship Id="rId87" Type="http://schemas.openxmlformats.org/officeDocument/2006/relationships/image" Target="../media/image656.png"/><Relationship Id="rId110" Type="http://schemas.openxmlformats.org/officeDocument/2006/relationships/customXml" Target="../ink/ink679.xml"/><Relationship Id="rId131" Type="http://schemas.openxmlformats.org/officeDocument/2006/relationships/image" Target="../media/image678.png"/><Relationship Id="rId152" Type="http://schemas.openxmlformats.org/officeDocument/2006/relationships/customXml" Target="../ink/ink700.xml"/><Relationship Id="rId173" Type="http://schemas.openxmlformats.org/officeDocument/2006/relationships/image" Target="../media/image699.png"/><Relationship Id="rId194" Type="http://schemas.openxmlformats.org/officeDocument/2006/relationships/customXml" Target="../ink/ink721.xml"/><Relationship Id="rId208" Type="http://schemas.openxmlformats.org/officeDocument/2006/relationships/customXml" Target="../ink/ink728.xml"/><Relationship Id="rId14" Type="http://schemas.openxmlformats.org/officeDocument/2006/relationships/customXml" Target="../ink/ink631.xml"/><Relationship Id="rId35" Type="http://schemas.openxmlformats.org/officeDocument/2006/relationships/image" Target="../media/image630.png"/><Relationship Id="rId56" Type="http://schemas.openxmlformats.org/officeDocument/2006/relationships/customXml" Target="../ink/ink652.xml"/><Relationship Id="rId77" Type="http://schemas.openxmlformats.org/officeDocument/2006/relationships/image" Target="../media/image651.png"/><Relationship Id="rId100" Type="http://schemas.openxmlformats.org/officeDocument/2006/relationships/customXml" Target="../ink/ink674.xml"/><Relationship Id="rId8" Type="http://schemas.openxmlformats.org/officeDocument/2006/relationships/customXml" Target="../ink/ink628.xml"/><Relationship Id="rId98" Type="http://schemas.openxmlformats.org/officeDocument/2006/relationships/customXml" Target="../ink/ink673.xml"/><Relationship Id="rId121" Type="http://schemas.openxmlformats.org/officeDocument/2006/relationships/image" Target="../media/image673.png"/><Relationship Id="rId142" Type="http://schemas.openxmlformats.org/officeDocument/2006/relationships/customXml" Target="../ink/ink695.xml"/><Relationship Id="rId163" Type="http://schemas.openxmlformats.org/officeDocument/2006/relationships/image" Target="../media/image694.png"/><Relationship Id="rId184" Type="http://schemas.openxmlformats.org/officeDocument/2006/relationships/customXml" Target="../ink/ink716.xml"/><Relationship Id="rId219" Type="http://schemas.openxmlformats.org/officeDocument/2006/relationships/image" Target="../media/image722.png"/><Relationship Id="rId3" Type="http://schemas.openxmlformats.org/officeDocument/2006/relationships/image" Target="../media/image614.png"/><Relationship Id="rId214" Type="http://schemas.openxmlformats.org/officeDocument/2006/relationships/customXml" Target="../ink/ink731.xml"/><Relationship Id="rId25" Type="http://schemas.openxmlformats.org/officeDocument/2006/relationships/image" Target="../media/image625.png"/><Relationship Id="rId46" Type="http://schemas.openxmlformats.org/officeDocument/2006/relationships/customXml" Target="../ink/ink647.xml"/><Relationship Id="rId67" Type="http://schemas.openxmlformats.org/officeDocument/2006/relationships/image" Target="../media/image646.png"/><Relationship Id="rId116" Type="http://schemas.openxmlformats.org/officeDocument/2006/relationships/customXml" Target="../ink/ink682.xml"/><Relationship Id="rId137" Type="http://schemas.openxmlformats.org/officeDocument/2006/relationships/image" Target="../media/image681.png"/><Relationship Id="rId158" Type="http://schemas.openxmlformats.org/officeDocument/2006/relationships/customXml" Target="../ink/ink703.xml"/><Relationship Id="rId20" Type="http://schemas.openxmlformats.org/officeDocument/2006/relationships/customXml" Target="../ink/ink634.xml"/><Relationship Id="rId41" Type="http://schemas.openxmlformats.org/officeDocument/2006/relationships/image" Target="../media/image633.png"/><Relationship Id="rId62" Type="http://schemas.openxmlformats.org/officeDocument/2006/relationships/customXml" Target="../ink/ink655.xml"/><Relationship Id="rId83" Type="http://schemas.openxmlformats.org/officeDocument/2006/relationships/image" Target="../media/image654.png"/><Relationship Id="rId88" Type="http://schemas.openxmlformats.org/officeDocument/2006/relationships/customXml" Target="../ink/ink668.xml"/><Relationship Id="rId111" Type="http://schemas.openxmlformats.org/officeDocument/2006/relationships/image" Target="../media/image668.png"/><Relationship Id="rId132" Type="http://schemas.openxmlformats.org/officeDocument/2006/relationships/customXml" Target="../ink/ink690.xml"/><Relationship Id="rId153" Type="http://schemas.openxmlformats.org/officeDocument/2006/relationships/image" Target="../media/image689.png"/><Relationship Id="rId174" Type="http://schemas.openxmlformats.org/officeDocument/2006/relationships/customXml" Target="../ink/ink711.xml"/><Relationship Id="rId179" Type="http://schemas.openxmlformats.org/officeDocument/2006/relationships/image" Target="../media/image702.png"/><Relationship Id="rId195" Type="http://schemas.openxmlformats.org/officeDocument/2006/relationships/image" Target="../media/image710.png"/><Relationship Id="rId209" Type="http://schemas.openxmlformats.org/officeDocument/2006/relationships/image" Target="../media/image717.png"/><Relationship Id="rId190" Type="http://schemas.openxmlformats.org/officeDocument/2006/relationships/customXml" Target="../ink/ink719.xml"/><Relationship Id="rId204" Type="http://schemas.openxmlformats.org/officeDocument/2006/relationships/customXml" Target="../ink/ink726.xml"/><Relationship Id="rId220" Type="http://schemas.openxmlformats.org/officeDocument/2006/relationships/customXml" Target="../ink/ink734.xml"/><Relationship Id="rId225" Type="http://schemas.openxmlformats.org/officeDocument/2006/relationships/image" Target="../media/image725.png"/><Relationship Id="rId15" Type="http://schemas.openxmlformats.org/officeDocument/2006/relationships/image" Target="../media/image620.png"/><Relationship Id="rId36" Type="http://schemas.openxmlformats.org/officeDocument/2006/relationships/customXml" Target="../ink/ink642.xml"/><Relationship Id="rId57" Type="http://schemas.openxmlformats.org/officeDocument/2006/relationships/image" Target="../media/image641.png"/><Relationship Id="rId106" Type="http://schemas.openxmlformats.org/officeDocument/2006/relationships/customXml" Target="../ink/ink677.xml"/><Relationship Id="rId127" Type="http://schemas.openxmlformats.org/officeDocument/2006/relationships/image" Target="../media/image676.png"/><Relationship Id="rId10" Type="http://schemas.openxmlformats.org/officeDocument/2006/relationships/customXml" Target="../ink/ink629.xml"/><Relationship Id="rId31" Type="http://schemas.openxmlformats.org/officeDocument/2006/relationships/image" Target="../media/image628.png"/><Relationship Id="rId52" Type="http://schemas.openxmlformats.org/officeDocument/2006/relationships/customXml" Target="../ink/ink650.xml"/><Relationship Id="rId73" Type="http://schemas.openxmlformats.org/officeDocument/2006/relationships/image" Target="../media/image649.png"/><Relationship Id="rId78" Type="http://schemas.openxmlformats.org/officeDocument/2006/relationships/customXml" Target="../ink/ink663.xml"/><Relationship Id="rId94" Type="http://schemas.openxmlformats.org/officeDocument/2006/relationships/customXml" Target="../ink/ink671.xml"/><Relationship Id="rId99" Type="http://schemas.openxmlformats.org/officeDocument/2006/relationships/image" Target="../media/image662.png"/><Relationship Id="rId101" Type="http://schemas.openxmlformats.org/officeDocument/2006/relationships/image" Target="../media/image663.png"/><Relationship Id="rId122" Type="http://schemas.openxmlformats.org/officeDocument/2006/relationships/customXml" Target="../ink/ink685.xml"/><Relationship Id="rId143" Type="http://schemas.openxmlformats.org/officeDocument/2006/relationships/image" Target="../media/image684.png"/><Relationship Id="rId148" Type="http://schemas.openxmlformats.org/officeDocument/2006/relationships/customXml" Target="../ink/ink698.xml"/><Relationship Id="rId164" Type="http://schemas.openxmlformats.org/officeDocument/2006/relationships/customXml" Target="../ink/ink706.xml"/><Relationship Id="rId169" Type="http://schemas.openxmlformats.org/officeDocument/2006/relationships/image" Target="../media/image697.png"/><Relationship Id="rId185" Type="http://schemas.openxmlformats.org/officeDocument/2006/relationships/image" Target="../media/image705.png"/><Relationship Id="rId4" Type="http://schemas.openxmlformats.org/officeDocument/2006/relationships/customXml" Target="../ink/ink626.xml"/><Relationship Id="rId9" Type="http://schemas.openxmlformats.org/officeDocument/2006/relationships/image" Target="../media/image617.png"/><Relationship Id="rId180" Type="http://schemas.openxmlformats.org/officeDocument/2006/relationships/customXml" Target="../ink/ink714.xml"/><Relationship Id="rId210" Type="http://schemas.openxmlformats.org/officeDocument/2006/relationships/customXml" Target="../ink/ink729.xml"/><Relationship Id="rId215" Type="http://schemas.openxmlformats.org/officeDocument/2006/relationships/image" Target="../media/image720.png"/><Relationship Id="rId26" Type="http://schemas.openxmlformats.org/officeDocument/2006/relationships/customXml" Target="../ink/ink637.xml"/><Relationship Id="rId47" Type="http://schemas.openxmlformats.org/officeDocument/2006/relationships/image" Target="../media/image636.png"/><Relationship Id="rId68" Type="http://schemas.openxmlformats.org/officeDocument/2006/relationships/customXml" Target="../ink/ink658.xml"/><Relationship Id="rId89" Type="http://schemas.openxmlformats.org/officeDocument/2006/relationships/image" Target="../media/image657.png"/><Relationship Id="rId112" Type="http://schemas.openxmlformats.org/officeDocument/2006/relationships/customXml" Target="../ink/ink680.xml"/><Relationship Id="rId133" Type="http://schemas.openxmlformats.org/officeDocument/2006/relationships/image" Target="../media/image679.png"/><Relationship Id="rId154" Type="http://schemas.openxmlformats.org/officeDocument/2006/relationships/customXml" Target="../ink/ink701.xml"/><Relationship Id="rId175" Type="http://schemas.openxmlformats.org/officeDocument/2006/relationships/image" Target="../media/image700.png"/><Relationship Id="rId196" Type="http://schemas.openxmlformats.org/officeDocument/2006/relationships/customXml" Target="../ink/ink722.xml"/><Relationship Id="rId200" Type="http://schemas.openxmlformats.org/officeDocument/2006/relationships/customXml" Target="../ink/ink724.xml"/><Relationship Id="rId16" Type="http://schemas.openxmlformats.org/officeDocument/2006/relationships/customXml" Target="../ink/ink632.xml"/><Relationship Id="rId221" Type="http://schemas.openxmlformats.org/officeDocument/2006/relationships/image" Target="../media/image723.png"/><Relationship Id="rId37" Type="http://schemas.openxmlformats.org/officeDocument/2006/relationships/image" Target="../media/image631.png"/><Relationship Id="rId58" Type="http://schemas.openxmlformats.org/officeDocument/2006/relationships/customXml" Target="../ink/ink653.xml"/><Relationship Id="rId79" Type="http://schemas.openxmlformats.org/officeDocument/2006/relationships/image" Target="../media/image652.png"/><Relationship Id="rId102" Type="http://schemas.openxmlformats.org/officeDocument/2006/relationships/customXml" Target="../ink/ink675.xml"/><Relationship Id="rId123" Type="http://schemas.openxmlformats.org/officeDocument/2006/relationships/image" Target="../media/image674.png"/><Relationship Id="rId144" Type="http://schemas.openxmlformats.org/officeDocument/2006/relationships/customXml" Target="../ink/ink696.xml"/><Relationship Id="rId90" Type="http://schemas.openxmlformats.org/officeDocument/2006/relationships/customXml" Target="../ink/ink669.xml"/><Relationship Id="rId165" Type="http://schemas.openxmlformats.org/officeDocument/2006/relationships/image" Target="../media/image695.png"/><Relationship Id="rId186" Type="http://schemas.openxmlformats.org/officeDocument/2006/relationships/customXml" Target="../ink/ink717.xml"/><Relationship Id="rId211" Type="http://schemas.openxmlformats.org/officeDocument/2006/relationships/image" Target="../media/image718.png"/><Relationship Id="rId27" Type="http://schemas.openxmlformats.org/officeDocument/2006/relationships/image" Target="../media/image626.png"/><Relationship Id="rId48" Type="http://schemas.openxmlformats.org/officeDocument/2006/relationships/customXml" Target="../ink/ink648.xml"/><Relationship Id="rId69" Type="http://schemas.openxmlformats.org/officeDocument/2006/relationships/image" Target="../media/image647.png"/><Relationship Id="rId113" Type="http://schemas.openxmlformats.org/officeDocument/2006/relationships/image" Target="../media/image669.png"/><Relationship Id="rId134" Type="http://schemas.openxmlformats.org/officeDocument/2006/relationships/customXml" Target="../ink/ink691.xml"/><Relationship Id="rId80" Type="http://schemas.openxmlformats.org/officeDocument/2006/relationships/customXml" Target="../ink/ink664.xml"/><Relationship Id="rId155" Type="http://schemas.openxmlformats.org/officeDocument/2006/relationships/image" Target="../media/image690.png"/><Relationship Id="rId176" Type="http://schemas.openxmlformats.org/officeDocument/2006/relationships/customXml" Target="../ink/ink712.xml"/><Relationship Id="rId197" Type="http://schemas.openxmlformats.org/officeDocument/2006/relationships/image" Target="../media/image711.png"/><Relationship Id="rId201" Type="http://schemas.openxmlformats.org/officeDocument/2006/relationships/image" Target="../media/image713.png"/><Relationship Id="rId222" Type="http://schemas.openxmlformats.org/officeDocument/2006/relationships/customXml" Target="../ink/ink735.xml"/><Relationship Id="rId17" Type="http://schemas.openxmlformats.org/officeDocument/2006/relationships/image" Target="../media/image621.png"/><Relationship Id="rId38" Type="http://schemas.openxmlformats.org/officeDocument/2006/relationships/customXml" Target="../ink/ink643.xml"/><Relationship Id="rId59" Type="http://schemas.openxmlformats.org/officeDocument/2006/relationships/image" Target="../media/image642.png"/><Relationship Id="rId103" Type="http://schemas.openxmlformats.org/officeDocument/2006/relationships/image" Target="../media/image664.png"/><Relationship Id="rId124" Type="http://schemas.openxmlformats.org/officeDocument/2006/relationships/customXml" Target="../ink/ink686.xml"/><Relationship Id="rId70" Type="http://schemas.openxmlformats.org/officeDocument/2006/relationships/customXml" Target="../ink/ink659.xml"/><Relationship Id="rId91" Type="http://schemas.openxmlformats.org/officeDocument/2006/relationships/image" Target="../media/image658.png"/><Relationship Id="rId145" Type="http://schemas.openxmlformats.org/officeDocument/2006/relationships/image" Target="../media/image685.png"/><Relationship Id="rId166" Type="http://schemas.openxmlformats.org/officeDocument/2006/relationships/customXml" Target="../ink/ink707.xml"/><Relationship Id="rId187" Type="http://schemas.openxmlformats.org/officeDocument/2006/relationships/image" Target="../media/image706.png"/><Relationship Id="rId1" Type="http://schemas.openxmlformats.org/officeDocument/2006/relationships/slideLayout" Target="../slideLayouts/slideLayout14.xml"/><Relationship Id="rId212" Type="http://schemas.openxmlformats.org/officeDocument/2006/relationships/customXml" Target="../ink/ink730.xml"/><Relationship Id="rId28" Type="http://schemas.openxmlformats.org/officeDocument/2006/relationships/customXml" Target="../ink/ink638.xml"/><Relationship Id="rId49" Type="http://schemas.openxmlformats.org/officeDocument/2006/relationships/image" Target="../media/image637.png"/><Relationship Id="rId114" Type="http://schemas.openxmlformats.org/officeDocument/2006/relationships/customXml" Target="../ink/ink681.xml"/><Relationship Id="rId60" Type="http://schemas.openxmlformats.org/officeDocument/2006/relationships/customXml" Target="../ink/ink654.xml"/><Relationship Id="rId81" Type="http://schemas.openxmlformats.org/officeDocument/2006/relationships/image" Target="../media/image653.png"/><Relationship Id="rId135" Type="http://schemas.openxmlformats.org/officeDocument/2006/relationships/image" Target="../media/image680.png"/><Relationship Id="rId156" Type="http://schemas.openxmlformats.org/officeDocument/2006/relationships/customXml" Target="../ink/ink702.xml"/><Relationship Id="rId177" Type="http://schemas.openxmlformats.org/officeDocument/2006/relationships/image" Target="../media/image701.png"/><Relationship Id="rId198" Type="http://schemas.openxmlformats.org/officeDocument/2006/relationships/customXml" Target="../ink/ink723.xml"/><Relationship Id="rId202" Type="http://schemas.openxmlformats.org/officeDocument/2006/relationships/customXml" Target="../ink/ink725.xml"/><Relationship Id="rId223" Type="http://schemas.openxmlformats.org/officeDocument/2006/relationships/image" Target="../media/image724.png"/><Relationship Id="rId18" Type="http://schemas.openxmlformats.org/officeDocument/2006/relationships/customXml" Target="../ink/ink633.xml"/><Relationship Id="rId39" Type="http://schemas.openxmlformats.org/officeDocument/2006/relationships/image" Target="../media/image632.png"/><Relationship Id="rId50" Type="http://schemas.openxmlformats.org/officeDocument/2006/relationships/customXml" Target="../ink/ink649.xml"/><Relationship Id="rId104" Type="http://schemas.openxmlformats.org/officeDocument/2006/relationships/customXml" Target="../ink/ink676.xml"/><Relationship Id="rId125" Type="http://schemas.openxmlformats.org/officeDocument/2006/relationships/image" Target="../media/image675.png"/><Relationship Id="rId146" Type="http://schemas.openxmlformats.org/officeDocument/2006/relationships/customXml" Target="../ink/ink697.xml"/><Relationship Id="rId167" Type="http://schemas.openxmlformats.org/officeDocument/2006/relationships/image" Target="../media/image696.png"/><Relationship Id="rId188" Type="http://schemas.openxmlformats.org/officeDocument/2006/relationships/customXml" Target="../ink/ink718.xml"/><Relationship Id="rId71" Type="http://schemas.openxmlformats.org/officeDocument/2006/relationships/image" Target="../media/image648.png"/><Relationship Id="rId92" Type="http://schemas.openxmlformats.org/officeDocument/2006/relationships/customXml" Target="../ink/ink670.xml"/><Relationship Id="rId213" Type="http://schemas.openxmlformats.org/officeDocument/2006/relationships/image" Target="../media/image719.png"/><Relationship Id="rId2" Type="http://schemas.openxmlformats.org/officeDocument/2006/relationships/customXml" Target="../ink/ink625.xml"/><Relationship Id="rId29" Type="http://schemas.openxmlformats.org/officeDocument/2006/relationships/image" Target="../media/image627.png"/><Relationship Id="rId40" Type="http://schemas.openxmlformats.org/officeDocument/2006/relationships/customXml" Target="../ink/ink644.xml"/><Relationship Id="rId115" Type="http://schemas.openxmlformats.org/officeDocument/2006/relationships/image" Target="../media/image670.png"/><Relationship Id="rId136" Type="http://schemas.openxmlformats.org/officeDocument/2006/relationships/customXml" Target="../ink/ink692.xml"/><Relationship Id="rId157" Type="http://schemas.openxmlformats.org/officeDocument/2006/relationships/image" Target="../media/image691.png"/><Relationship Id="rId178" Type="http://schemas.openxmlformats.org/officeDocument/2006/relationships/customXml" Target="../ink/ink713.xml"/><Relationship Id="rId61" Type="http://schemas.openxmlformats.org/officeDocument/2006/relationships/image" Target="../media/image643.png"/><Relationship Id="rId82" Type="http://schemas.openxmlformats.org/officeDocument/2006/relationships/customXml" Target="../ink/ink665.xml"/><Relationship Id="rId199" Type="http://schemas.openxmlformats.org/officeDocument/2006/relationships/image" Target="../media/image712.png"/><Relationship Id="rId203" Type="http://schemas.openxmlformats.org/officeDocument/2006/relationships/image" Target="../media/image714.png"/><Relationship Id="rId19" Type="http://schemas.openxmlformats.org/officeDocument/2006/relationships/image" Target="../media/image622.png"/><Relationship Id="rId224" Type="http://schemas.openxmlformats.org/officeDocument/2006/relationships/customXml" Target="../ink/ink736.xml"/><Relationship Id="rId30" Type="http://schemas.openxmlformats.org/officeDocument/2006/relationships/customXml" Target="../ink/ink639.xml"/><Relationship Id="rId105" Type="http://schemas.openxmlformats.org/officeDocument/2006/relationships/image" Target="../media/image665.png"/><Relationship Id="rId126" Type="http://schemas.openxmlformats.org/officeDocument/2006/relationships/customXml" Target="../ink/ink687.xml"/><Relationship Id="rId147" Type="http://schemas.openxmlformats.org/officeDocument/2006/relationships/image" Target="../media/image686.png"/><Relationship Id="rId168" Type="http://schemas.openxmlformats.org/officeDocument/2006/relationships/customXml" Target="../ink/ink708.xml"/><Relationship Id="rId51" Type="http://schemas.openxmlformats.org/officeDocument/2006/relationships/image" Target="../media/image638.png"/><Relationship Id="rId72" Type="http://schemas.openxmlformats.org/officeDocument/2006/relationships/customXml" Target="../ink/ink660.xml"/><Relationship Id="rId93" Type="http://schemas.openxmlformats.org/officeDocument/2006/relationships/image" Target="../media/image659.png"/><Relationship Id="rId189" Type="http://schemas.openxmlformats.org/officeDocument/2006/relationships/image" Target="../media/image7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0.xml"/><Relationship Id="rId13" Type="http://schemas.openxmlformats.org/officeDocument/2006/relationships/image" Target="../media/image731.png"/><Relationship Id="rId18" Type="http://schemas.openxmlformats.org/officeDocument/2006/relationships/customXml" Target="../ink/ink745.xml"/><Relationship Id="rId3" Type="http://schemas.openxmlformats.org/officeDocument/2006/relationships/image" Target="../media/image726.png"/><Relationship Id="rId21" Type="http://schemas.openxmlformats.org/officeDocument/2006/relationships/image" Target="../media/image735.png"/><Relationship Id="rId7" Type="http://schemas.openxmlformats.org/officeDocument/2006/relationships/image" Target="../media/image728.png"/><Relationship Id="rId12" Type="http://schemas.openxmlformats.org/officeDocument/2006/relationships/customXml" Target="../ink/ink742.xml"/><Relationship Id="rId17" Type="http://schemas.openxmlformats.org/officeDocument/2006/relationships/image" Target="../media/image733.png"/><Relationship Id="rId2" Type="http://schemas.openxmlformats.org/officeDocument/2006/relationships/customXml" Target="../ink/ink737.xml"/><Relationship Id="rId16" Type="http://schemas.openxmlformats.org/officeDocument/2006/relationships/customXml" Target="../ink/ink744.xml"/><Relationship Id="rId20" Type="http://schemas.openxmlformats.org/officeDocument/2006/relationships/customXml" Target="../ink/ink746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739.xml"/><Relationship Id="rId11" Type="http://schemas.openxmlformats.org/officeDocument/2006/relationships/image" Target="../media/image730.png"/><Relationship Id="rId5" Type="http://schemas.openxmlformats.org/officeDocument/2006/relationships/image" Target="../media/image727.png"/><Relationship Id="rId15" Type="http://schemas.openxmlformats.org/officeDocument/2006/relationships/image" Target="../media/image732.png"/><Relationship Id="rId23" Type="http://schemas.openxmlformats.org/officeDocument/2006/relationships/image" Target="../media/image736.png"/><Relationship Id="rId10" Type="http://schemas.openxmlformats.org/officeDocument/2006/relationships/customXml" Target="../ink/ink741.xml"/><Relationship Id="rId19" Type="http://schemas.openxmlformats.org/officeDocument/2006/relationships/image" Target="../media/image734.png"/><Relationship Id="rId4" Type="http://schemas.openxmlformats.org/officeDocument/2006/relationships/customXml" Target="../ink/ink738.xml"/><Relationship Id="rId9" Type="http://schemas.openxmlformats.org/officeDocument/2006/relationships/image" Target="../media/image729.png"/><Relationship Id="rId14" Type="http://schemas.openxmlformats.org/officeDocument/2006/relationships/customXml" Target="../ink/ink743.xml"/><Relationship Id="rId22" Type="http://schemas.openxmlformats.org/officeDocument/2006/relationships/customXml" Target="../ink/ink74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60.xml"/><Relationship Id="rId21" Type="http://schemas.openxmlformats.org/officeDocument/2006/relationships/image" Target="../media/image746.png"/><Relationship Id="rId42" Type="http://schemas.openxmlformats.org/officeDocument/2006/relationships/customXml" Target="../ink/ink768.xml"/><Relationship Id="rId47" Type="http://schemas.openxmlformats.org/officeDocument/2006/relationships/image" Target="../media/image759.png"/><Relationship Id="rId63" Type="http://schemas.openxmlformats.org/officeDocument/2006/relationships/image" Target="../media/image767.png"/><Relationship Id="rId68" Type="http://schemas.openxmlformats.org/officeDocument/2006/relationships/customXml" Target="../ink/ink781.xml"/><Relationship Id="rId2" Type="http://schemas.openxmlformats.org/officeDocument/2006/relationships/customXml" Target="../ink/ink748.xml"/><Relationship Id="rId16" Type="http://schemas.openxmlformats.org/officeDocument/2006/relationships/customXml" Target="../ink/ink755.xml"/><Relationship Id="rId29" Type="http://schemas.openxmlformats.org/officeDocument/2006/relationships/image" Target="../media/image750.png"/><Relationship Id="rId11" Type="http://schemas.openxmlformats.org/officeDocument/2006/relationships/image" Target="../media/image741.png"/><Relationship Id="rId24" Type="http://schemas.openxmlformats.org/officeDocument/2006/relationships/customXml" Target="../ink/ink759.xml"/><Relationship Id="rId32" Type="http://schemas.openxmlformats.org/officeDocument/2006/relationships/customXml" Target="../ink/ink763.xml"/><Relationship Id="rId37" Type="http://schemas.openxmlformats.org/officeDocument/2006/relationships/image" Target="../media/image754.png"/><Relationship Id="rId40" Type="http://schemas.openxmlformats.org/officeDocument/2006/relationships/customXml" Target="../ink/ink767.xml"/><Relationship Id="rId45" Type="http://schemas.openxmlformats.org/officeDocument/2006/relationships/image" Target="../media/image758.png"/><Relationship Id="rId53" Type="http://schemas.openxmlformats.org/officeDocument/2006/relationships/image" Target="../media/image762.png"/><Relationship Id="rId58" Type="http://schemas.openxmlformats.org/officeDocument/2006/relationships/customXml" Target="../ink/ink776.xml"/><Relationship Id="rId66" Type="http://schemas.openxmlformats.org/officeDocument/2006/relationships/customXml" Target="../ink/ink780.xml"/><Relationship Id="rId74" Type="http://schemas.openxmlformats.org/officeDocument/2006/relationships/customXml" Target="../ink/ink784.xml"/><Relationship Id="rId5" Type="http://schemas.openxmlformats.org/officeDocument/2006/relationships/image" Target="../media/image738.png"/><Relationship Id="rId61" Type="http://schemas.openxmlformats.org/officeDocument/2006/relationships/image" Target="../media/image766.png"/><Relationship Id="rId19" Type="http://schemas.openxmlformats.org/officeDocument/2006/relationships/image" Target="../media/image745.png"/><Relationship Id="rId14" Type="http://schemas.openxmlformats.org/officeDocument/2006/relationships/customXml" Target="../ink/ink754.xml"/><Relationship Id="rId22" Type="http://schemas.openxmlformats.org/officeDocument/2006/relationships/customXml" Target="../ink/ink758.xml"/><Relationship Id="rId27" Type="http://schemas.openxmlformats.org/officeDocument/2006/relationships/image" Target="../media/image749.png"/><Relationship Id="rId30" Type="http://schemas.openxmlformats.org/officeDocument/2006/relationships/customXml" Target="../ink/ink762.xml"/><Relationship Id="rId35" Type="http://schemas.openxmlformats.org/officeDocument/2006/relationships/image" Target="../media/image753.png"/><Relationship Id="rId43" Type="http://schemas.openxmlformats.org/officeDocument/2006/relationships/image" Target="../media/image757.png"/><Relationship Id="rId48" Type="http://schemas.openxmlformats.org/officeDocument/2006/relationships/customXml" Target="../ink/ink771.xml"/><Relationship Id="rId56" Type="http://schemas.openxmlformats.org/officeDocument/2006/relationships/customXml" Target="../ink/ink775.xml"/><Relationship Id="rId64" Type="http://schemas.openxmlformats.org/officeDocument/2006/relationships/customXml" Target="../ink/ink779.xml"/><Relationship Id="rId69" Type="http://schemas.openxmlformats.org/officeDocument/2006/relationships/image" Target="../media/image770.png"/><Relationship Id="rId8" Type="http://schemas.openxmlformats.org/officeDocument/2006/relationships/customXml" Target="../ink/ink751.xml"/><Relationship Id="rId51" Type="http://schemas.openxmlformats.org/officeDocument/2006/relationships/image" Target="../media/image761.png"/><Relationship Id="rId72" Type="http://schemas.openxmlformats.org/officeDocument/2006/relationships/customXml" Target="../ink/ink783.xml"/><Relationship Id="rId3" Type="http://schemas.openxmlformats.org/officeDocument/2006/relationships/image" Target="../media/image737.png"/><Relationship Id="rId12" Type="http://schemas.openxmlformats.org/officeDocument/2006/relationships/customXml" Target="../ink/ink753.xml"/><Relationship Id="rId17" Type="http://schemas.openxmlformats.org/officeDocument/2006/relationships/image" Target="../media/image744.png"/><Relationship Id="rId25" Type="http://schemas.openxmlformats.org/officeDocument/2006/relationships/image" Target="../media/image748.png"/><Relationship Id="rId33" Type="http://schemas.openxmlformats.org/officeDocument/2006/relationships/image" Target="../media/image752.png"/><Relationship Id="rId38" Type="http://schemas.openxmlformats.org/officeDocument/2006/relationships/customXml" Target="../ink/ink766.xml"/><Relationship Id="rId46" Type="http://schemas.openxmlformats.org/officeDocument/2006/relationships/customXml" Target="../ink/ink770.xml"/><Relationship Id="rId59" Type="http://schemas.openxmlformats.org/officeDocument/2006/relationships/image" Target="../media/image765.png"/><Relationship Id="rId67" Type="http://schemas.openxmlformats.org/officeDocument/2006/relationships/image" Target="../media/image769.png"/><Relationship Id="rId20" Type="http://schemas.openxmlformats.org/officeDocument/2006/relationships/customXml" Target="../ink/ink757.xml"/><Relationship Id="rId41" Type="http://schemas.openxmlformats.org/officeDocument/2006/relationships/image" Target="../media/image756.png"/><Relationship Id="rId54" Type="http://schemas.openxmlformats.org/officeDocument/2006/relationships/customXml" Target="../ink/ink774.xml"/><Relationship Id="rId62" Type="http://schemas.openxmlformats.org/officeDocument/2006/relationships/customXml" Target="../ink/ink778.xml"/><Relationship Id="rId70" Type="http://schemas.openxmlformats.org/officeDocument/2006/relationships/customXml" Target="../ink/ink782.xml"/><Relationship Id="rId75" Type="http://schemas.openxmlformats.org/officeDocument/2006/relationships/image" Target="../media/image773.pn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750.xml"/><Relationship Id="rId15" Type="http://schemas.openxmlformats.org/officeDocument/2006/relationships/image" Target="../media/image743.png"/><Relationship Id="rId23" Type="http://schemas.openxmlformats.org/officeDocument/2006/relationships/image" Target="../media/image747.png"/><Relationship Id="rId28" Type="http://schemas.openxmlformats.org/officeDocument/2006/relationships/customXml" Target="../ink/ink761.xml"/><Relationship Id="rId36" Type="http://schemas.openxmlformats.org/officeDocument/2006/relationships/customXml" Target="../ink/ink765.xml"/><Relationship Id="rId49" Type="http://schemas.openxmlformats.org/officeDocument/2006/relationships/image" Target="../media/image760.png"/><Relationship Id="rId57" Type="http://schemas.openxmlformats.org/officeDocument/2006/relationships/image" Target="../media/image764.png"/><Relationship Id="rId10" Type="http://schemas.openxmlformats.org/officeDocument/2006/relationships/customXml" Target="../ink/ink752.xml"/><Relationship Id="rId31" Type="http://schemas.openxmlformats.org/officeDocument/2006/relationships/image" Target="../media/image751.png"/><Relationship Id="rId44" Type="http://schemas.openxmlformats.org/officeDocument/2006/relationships/customXml" Target="../ink/ink769.xml"/><Relationship Id="rId52" Type="http://schemas.openxmlformats.org/officeDocument/2006/relationships/customXml" Target="../ink/ink773.xml"/><Relationship Id="rId60" Type="http://schemas.openxmlformats.org/officeDocument/2006/relationships/customXml" Target="../ink/ink777.xml"/><Relationship Id="rId65" Type="http://schemas.openxmlformats.org/officeDocument/2006/relationships/image" Target="../media/image768.png"/><Relationship Id="rId73" Type="http://schemas.openxmlformats.org/officeDocument/2006/relationships/image" Target="../media/image772.png"/><Relationship Id="rId4" Type="http://schemas.openxmlformats.org/officeDocument/2006/relationships/customXml" Target="../ink/ink749.xml"/><Relationship Id="rId9" Type="http://schemas.openxmlformats.org/officeDocument/2006/relationships/image" Target="../media/image740.png"/><Relationship Id="rId13" Type="http://schemas.openxmlformats.org/officeDocument/2006/relationships/image" Target="../media/image742.png"/><Relationship Id="rId18" Type="http://schemas.openxmlformats.org/officeDocument/2006/relationships/customXml" Target="../ink/ink756.xml"/><Relationship Id="rId39" Type="http://schemas.openxmlformats.org/officeDocument/2006/relationships/image" Target="../media/image755.png"/><Relationship Id="rId34" Type="http://schemas.openxmlformats.org/officeDocument/2006/relationships/customXml" Target="../ink/ink764.xml"/><Relationship Id="rId50" Type="http://schemas.openxmlformats.org/officeDocument/2006/relationships/customXml" Target="../ink/ink772.xml"/><Relationship Id="rId55" Type="http://schemas.openxmlformats.org/officeDocument/2006/relationships/image" Target="../media/image763.png"/><Relationship Id="rId7" Type="http://schemas.openxmlformats.org/officeDocument/2006/relationships/image" Target="../media/image739.png"/><Relationship Id="rId71" Type="http://schemas.openxmlformats.org/officeDocument/2006/relationships/image" Target="../media/image771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9.png"/><Relationship Id="rId299" Type="http://schemas.openxmlformats.org/officeDocument/2006/relationships/image" Target="../media/image919.png"/><Relationship Id="rId21" Type="http://schemas.openxmlformats.org/officeDocument/2006/relationships/image" Target="../media/image783.png"/><Relationship Id="rId63" Type="http://schemas.openxmlformats.org/officeDocument/2006/relationships/image" Target="../media/image803.png"/><Relationship Id="rId159" Type="http://schemas.openxmlformats.org/officeDocument/2006/relationships/customXml" Target="../ink/ink864.xml"/><Relationship Id="rId324" Type="http://schemas.openxmlformats.org/officeDocument/2006/relationships/customXml" Target="../ink/ink947.xml"/><Relationship Id="rId366" Type="http://schemas.openxmlformats.org/officeDocument/2006/relationships/customXml" Target="../ink/ink968.xml"/><Relationship Id="rId170" Type="http://schemas.openxmlformats.org/officeDocument/2006/relationships/customXml" Target="../ink/ink870.xml"/><Relationship Id="rId226" Type="http://schemas.openxmlformats.org/officeDocument/2006/relationships/customXml" Target="../ink/ink898.xml"/><Relationship Id="rId268" Type="http://schemas.openxmlformats.org/officeDocument/2006/relationships/customXml" Target="../ink/ink919.xml"/><Relationship Id="rId32" Type="http://schemas.openxmlformats.org/officeDocument/2006/relationships/customXml" Target="../ink/ink800.xml"/><Relationship Id="rId74" Type="http://schemas.openxmlformats.org/officeDocument/2006/relationships/customXml" Target="../ink/ink821.xml"/><Relationship Id="rId128" Type="http://schemas.openxmlformats.org/officeDocument/2006/relationships/image" Target="../media/image834.png"/><Relationship Id="rId335" Type="http://schemas.openxmlformats.org/officeDocument/2006/relationships/image" Target="../media/image937.png"/><Relationship Id="rId377" Type="http://schemas.openxmlformats.org/officeDocument/2006/relationships/image" Target="../media/image958.png"/><Relationship Id="rId5" Type="http://schemas.openxmlformats.org/officeDocument/2006/relationships/image" Target="../media/image775.png"/><Relationship Id="rId181" Type="http://schemas.openxmlformats.org/officeDocument/2006/relationships/image" Target="../media/image860.png"/><Relationship Id="rId237" Type="http://schemas.openxmlformats.org/officeDocument/2006/relationships/image" Target="../media/image888.png"/><Relationship Id="rId402" Type="http://schemas.openxmlformats.org/officeDocument/2006/relationships/customXml" Target="../ink/ink986.xml"/><Relationship Id="rId279" Type="http://schemas.openxmlformats.org/officeDocument/2006/relationships/image" Target="../media/image909.png"/><Relationship Id="rId43" Type="http://schemas.openxmlformats.org/officeDocument/2006/relationships/image" Target="../media/image793.png"/><Relationship Id="rId139" Type="http://schemas.openxmlformats.org/officeDocument/2006/relationships/customXml" Target="../ink/ink854.xml"/><Relationship Id="rId290" Type="http://schemas.openxmlformats.org/officeDocument/2006/relationships/customXml" Target="../ink/ink930.xml"/><Relationship Id="rId304" Type="http://schemas.openxmlformats.org/officeDocument/2006/relationships/customXml" Target="../ink/ink937.xml"/><Relationship Id="rId346" Type="http://schemas.openxmlformats.org/officeDocument/2006/relationships/customXml" Target="../ink/ink958.xml"/><Relationship Id="rId388" Type="http://schemas.openxmlformats.org/officeDocument/2006/relationships/customXml" Target="../ink/ink979.xml"/><Relationship Id="rId85" Type="http://schemas.openxmlformats.org/officeDocument/2006/relationships/image" Target="../media/image814.png"/><Relationship Id="rId150" Type="http://schemas.openxmlformats.org/officeDocument/2006/relationships/image" Target="../media/image845.png"/><Relationship Id="rId192" Type="http://schemas.openxmlformats.org/officeDocument/2006/relationships/customXml" Target="../ink/ink881.xml"/><Relationship Id="rId206" Type="http://schemas.openxmlformats.org/officeDocument/2006/relationships/customXml" Target="../ink/ink888.xml"/><Relationship Id="rId248" Type="http://schemas.openxmlformats.org/officeDocument/2006/relationships/customXml" Target="../ink/ink909.xml"/><Relationship Id="rId12" Type="http://schemas.openxmlformats.org/officeDocument/2006/relationships/customXml" Target="../ink/ink790.xml"/><Relationship Id="rId108" Type="http://schemas.openxmlformats.org/officeDocument/2006/relationships/customXml" Target="../ink/ink838.xml"/><Relationship Id="rId315" Type="http://schemas.openxmlformats.org/officeDocument/2006/relationships/image" Target="../media/image927.png"/><Relationship Id="rId357" Type="http://schemas.openxmlformats.org/officeDocument/2006/relationships/image" Target="../media/image948.png"/><Relationship Id="rId54" Type="http://schemas.openxmlformats.org/officeDocument/2006/relationships/customXml" Target="../ink/ink811.xml"/><Relationship Id="rId96" Type="http://schemas.openxmlformats.org/officeDocument/2006/relationships/customXml" Target="../ink/ink832.xml"/><Relationship Id="rId161" Type="http://schemas.openxmlformats.org/officeDocument/2006/relationships/customXml" Target="../ink/ink865.xml"/><Relationship Id="rId217" Type="http://schemas.openxmlformats.org/officeDocument/2006/relationships/image" Target="../media/image878.png"/><Relationship Id="rId399" Type="http://schemas.openxmlformats.org/officeDocument/2006/relationships/image" Target="../media/image969.png"/><Relationship Id="rId259" Type="http://schemas.openxmlformats.org/officeDocument/2006/relationships/image" Target="../media/image899.png"/><Relationship Id="rId23" Type="http://schemas.openxmlformats.org/officeDocument/2006/relationships/image" Target="../media/image784.png"/><Relationship Id="rId119" Type="http://schemas.openxmlformats.org/officeDocument/2006/relationships/image" Target="../media/image830.png"/><Relationship Id="rId270" Type="http://schemas.openxmlformats.org/officeDocument/2006/relationships/customXml" Target="../ink/ink920.xml"/><Relationship Id="rId326" Type="http://schemas.openxmlformats.org/officeDocument/2006/relationships/customXml" Target="../ink/ink948.xml"/><Relationship Id="rId65" Type="http://schemas.openxmlformats.org/officeDocument/2006/relationships/image" Target="../media/image804.png"/><Relationship Id="rId130" Type="http://schemas.openxmlformats.org/officeDocument/2006/relationships/image" Target="../media/image835.png"/><Relationship Id="rId368" Type="http://schemas.openxmlformats.org/officeDocument/2006/relationships/customXml" Target="../ink/ink969.xml"/><Relationship Id="rId172" Type="http://schemas.openxmlformats.org/officeDocument/2006/relationships/customXml" Target="../ink/ink871.xml"/><Relationship Id="rId228" Type="http://schemas.openxmlformats.org/officeDocument/2006/relationships/customXml" Target="../ink/ink899.xml"/><Relationship Id="rId281" Type="http://schemas.openxmlformats.org/officeDocument/2006/relationships/image" Target="../media/image910.png"/><Relationship Id="rId337" Type="http://schemas.openxmlformats.org/officeDocument/2006/relationships/image" Target="../media/image938.png"/><Relationship Id="rId34" Type="http://schemas.openxmlformats.org/officeDocument/2006/relationships/customXml" Target="../ink/ink801.xml"/><Relationship Id="rId76" Type="http://schemas.openxmlformats.org/officeDocument/2006/relationships/customXml" Target="../ink/ink822.xml"/><Relationship Id="rId141" Type="http://schemas.openxmlformats.org/officeDocument/2006/relationships/customXml" Target="../ink/ink855.xml"/><Relationship Id="rId379" Type="http://schemas.openxmlformats.org/officeDocument/2006/relationships/image" Target="../media/image959.png"/><Relationship Id="rId7" Type="http://schemas.openxmlformats.org/officeDocument/2006/relationships/image" Target="../media/image776.png"/><Relationship Id="rId183" Type="http://schemas.openxmlformats.org/officeDocument/2006/relationships/image" Target="../media/image861.png"/><Relationship Id="rId239" Type="http://schemas.openxmlformats.org/officeDocument/2006/relationships/image" Target="../media/image889.png"/><Relationship Id="rId390" Type="http://schemas.openxmlformats.org/officeDocument/2006/relationships/customXml" Target="../ink/ink980.xml"/><Relationship Id="rId404" Type="http://schemas.openxmlformats.org/officeDocument/2006/relationships/customXml" Target="../ink/ink987.xml"/><Relationship Id="rId250" Type="http://schemas.openxmlformats.org/officeDocument/2006/relationships/customXml" Target="../ink/ink910.xml"/><Relationship Id="rId292" Type="http://schemas.openxmlformats.org/officeDocument/2006/relationships/customXml" Target="../ink/ink931.xml"/><Relationship Id="rId306" Type="http://schemas.openxmlformats.org/officeDocument/2006/relationships/customXml" Target="../ink/ink938.xml"/><Relationship Id="rId45" Type="http://schemas.openxmlformats.org/officeDocument/2006/relationships/image" Target="../media/image794.png"/><Relationship Id="rId87" Type="http://schemas.openxmlformats.org/officeDocument/2006/relationships/image" Target="../media/image815.png"/><Relationship Id="rId110" Type="http://schemas.openxmlformats.org/officeDocument/2006/relationships/customXml" Target="../ink/ink839.xml"/><Relationship Id="rId348" Type="http://schemas.openxmlformats.org/officeDocument/2006/relationships/customXml" Target="../ink/ink959.xml"/><Relationship Id="rId152" Type="http://schemas.openxmlformats.org/officeDocument/2006/relationships/image" Target="../media/image846.png"/><Relationship Id="rId194" Type="http://schemas.openxmlformats.org/officeDocument/2006/relationships/customXml" Target="../ink/ink882.xml"/><Relationship Id="rId208" Type="http://schemas.openxmlformats.org/officeDocument/2006/relationships/customXml" Target="../ink/ink889.xml"/><Relationship Id="rId261" Type="http://schemas.openxmlformats.org/officeDocument/2006/relationships/image" Target="../media/image900.png"/><Relationship Id="rId14" Type="http://schemas.openxmlformats.org/officeDocument/2006/relationships/customXml" Target="../ink/ink791.xml"/><Relationship Id="rId56" Type="http://schemas.openxmlformats.org/officeDocument/2006/relationships/customXml" Target="../ink/ink812.xml"/><Relationship Id="rId317" Type="http://schemas.openxmlformats.org/officeDocument/2006/relationships/image" Target="../media/image928.png"/><Relationship Id="rId359" Type="http://schemas.openxmlformats.org/officeDocument/2006/relationships/image" Target="../media/image949.png"/><Relationship Id="rId98" Type="http://schemas.openxmlformats.org/officeDocument/2006/relationships/customXml" Target="../ink/ink833.xml"/><Relationship Id="rId121" Type="http://schemas.openxmlformats.org/officeDocument/2006/relationships/image" Target="../media/image831.png"/><Relationship Id="rId163" Type="http://schemas.openxmlformats.org/officeDocument/2006/relationships/customXml" Target="../ink/ink866.xml"/><Relationship Id="rId219" Type="http://schemas.openxmlformats.org/officeDocument/2006/relationships/image" Target="../media/image879.png"/><Relationship Id="rId370" Type="http://schemas.openxmlformats.org/officeDocument/2006/relationships/customXml" Target="../ink/ink970.xml"/><Relationship Id="rId230" Type="http://schemas.openxmlformats.org/officeDocument/2006/relationships/customXml" Target="../ink/ink900.xml"/><Relationship Id="rId25" Type="http://schemas.openxmlformats.org/officeDocument/2006/relationships/image" Target="../media/image785.png"/><Relationship Id="rId67" Type="http://schemas.openxmlformats.org/officeDocument/2006/relationships/image" Target="../media/image805.png"/><Relationship Id="rId272" Type="http://schemas.openxmlformats.org/officeDocument/2006/relationships/customXml" Target="../ink/ink921.xml"/><Relationship Id="rId328" Type="http://schemas.openxmlformats.org/officeDocument/2006/relationships/customXml" Target="../ink/ink949.xml"/><Relationship Id="rId132" Type="http://schemas.openxmlformats.org/officeDocument/2006/relationships/image" Target="../media/image836.png"/><Relationship Id="rId174" Type="http://schemas.openxmlformats.org/officeDocument/2006/relationships/customXml" Target="../ink/ink872.xml"/><Relationship Id="rId381" Type="http://schemas.openxmlformats.org/officeDocument/2006/relationships/image" Target="../media/image960.png"/><Relationship Id="rId241" Type="http://schemas.openxmlformats.org/officeDocument/2006/relationships/image" Target="../media/image890.png"/><Relationship Id="rId36" Type="http://schemas.openxmlformats.org/officeDocument/2006/relationships/customXml" Target="../ink/ink802.xml"/><Relationship Id="rId283" Type="http://schemas.openxmlformats.org/officeDocument/2006/relationships/image" Target="../media/image911.png"/><Relationship Id="rId339" Type="http://schemas.openxmlformats.org/officeDocument/2006/relationships/image" Target="../media/image939.png"/><Relationship Id="rId78" Type="http://schemas.openxmlformats.org/officeDocument/2006/relationships/customXml" Target="../ink/ink823.xml"/><Relationship Id="rId101" Type="http://schemas.openxmlformats.org/officeDocument/2006/relationships/image" Target="../media/image821.png"/><Relationship Id="rId143" Type="http://schemas.openxmlformats.org/officeDocument/2006/relationships/customXml" Target="../ink/ink856.xml"/><Relationship Id="rId185" Type="http://schemas.openxmlformats.org/officeDocument/2006/relationships/image" Target="../media/image862.png"/><Relationship Id="rId350" Type="http://schemas.openxmlformats.org/officeDocument/2006/relationships/customXml" Target="../ink/ink960.xml"/><Relationship Id="rId406" Type="http://schemas.openxmlformats.org/officeDocument/2006/relationships/customXml" Target="../ink/ink988.xml"/><Relationship Id="rId9" Type="http://schemas.openxmlformats.org/officeDocument/2006/relationships/image" Target="../media/image777.png"/><Relationship Id="rId210" Type="http://schemas.openxmlformats.org/officeDocument/2006/relationships/customXml" Target="../ink/ink890.xml"/><Relationship Id="rId392" Type="http://schemas.openxmlformats.org/officeDocument/2006/relationships/customXml" Target="../ink/ink981.xml"/><Relationship Id="rId252" Type="http://schemas.openxmlformats.org/officeDocument/2006/relationships/customXml" Target="../ink/ink911.xml"/><Relationship Id="rId294" Type="http://schemas.openxmlformats.org/officeDocument/2006/relationships/customXml" Target="../ink/ink932.xml"/><Relationship Id="rId308" Type="http://schemas.openxmlformats.org/officeDocument/2006/relationships/customXml" Target="../ink/ink939.xml"/><Relationship Id="rId47" Type="http://schemas.openxmlformats.org/officeDocument/2006/relationships/image" Target="../media/image795.png"/><Relationship Id="rId89" Type="http://schemas.openxmlformats.org/officeDocument/2006/relationships/image" Target="../media/image816.png"/><Relationship Id="rId112" Type="http://schemas.openxmlformats.org/officeDocument/2006/relationships/customXml" Target="../ink/ink840.xml"/><Relationship Id="rId154" Type="http://schemas.openxmlformats.org/officeDocument/2006/relationships/image" Target="../media/image847.png"/><Relationship Id="rId361" Type="http://schemas.openxmlformats.org/officeDocument/2006/relationships/image" Target="../media/image950.png"/><Relationship Id="rId196" Type="http://schemas.openxmlformats.org/officeDocument/2006/relationships/customXml" Target="../ink/ink883.xml"/><Relationship Id="rId16" Type="http://schemas.openxmlformats.org/officeDocument/2006/relationships/customXml" Target="../ink/ink792.xml"/><Relationship Id="rId221" Type="http://schemas.openxmlformats.org/officeDocument/2006/relationships/image" Target="../media/image880.png"/><Relationship Id="rId263" Type="http://schemas.openxmlformats.org/officeDocument/2006/relationships/image" Target="../media/image901.png"/><Relationship Id="rId319" Type="http://schemas.openxmlformats.org/officeDocument/2006/relationships/image" Target="../media/image929.png"/><Relationship Id="rId58" Type="http://schemas.openxmlformats.org/officeDocument/2006/relationships/customXml" Target="../ink/ink813.xml"/><Relationship Id="rId123" Type="http://schemas.openxmlformats.org/officeDocument/2006/relationships/image" Target="../media/image832.png"/><Relationship Id="rId330" Type="http://schemas.openxmlformats.org/officeDocument/2006/relationships/customXml" Target="../ink/ink950.xml"/><Relationship Id="rId165" Type="http://schemas.openxmlformats.org/officeDocument/2006/relationships/customXml" Target="../ink/ink867.xml"/><Relationship Id="rId372" Type="http://schemas.openxmlformats.org/officeDocument/2006/relationships/customXml" Target="../ink/ink971.xml"/><Relationship Id="rId232" Type="http://schemas.openxmlformats.org/officeDocument/2006/relationships/customXml" Target="../ink/ink901.xml"/><Relationship Id="rId274" Type="http://schemas.openxmlformats.org/officeDocument/2006/relationships/customXml" Target="../ink/ink922.xml"/><Relationship Id="rId27" Type="http://schemas.openxmlformats.org/officeDocument/2006/relationships/image" Target="../media/image786.png"/><Relationship Id="rId48" Type="http://schemas.openxmlformats.org/officeDocument/2006/relationships/customXml" Target="../ink/ink808.xml"/><Relationship Id="rId69" Type="http://schemas.openxmlformats.org/officeDocument/2006/relationships/image" Target="../media/image806.png"/><Relationship Id="rId113" Type="http://schemas.openxmlformats.org/officeDocument/2006/relationships/image" Target="../media/image827.png"/><Relationship Id="rId134" Type="http://schemas.openxmlformats.org/officeDocument/2006/relationships/image" Target="../media/image837.png"/><Relationship Id="rId320" Type="http://schemas.openxmlformats.org/officeDocument/2006/relationships/customXml" Target="../ink/ink945.xml"/><Relationship Id="rId80" Type="http://schemas.openxmlformats.org/officeDocument/2006/relationships/customXml" Target="../ink/ink824.xml"/><Relationship Id="rId155" Type="http://schemas.openxmlformats.org/officeDocument/2006/relationships/customXml" Target="../ink/ink862.xml"/><Relationship Id="rId176" Type="http://schemas.openxmlformats.org/officeDocument/2006/relationships/customXml" Target="../ink/ink873.xml"/><Relationship Id="rId197" Type="http://schemas.openxmlformats.org/officeDocument/2006/relationships/image" Target="../media/image868.png"/><Relationship Id="rId341" Type="http://schemas.openxmlformats.org/officeDocument/2006/relationships/image" Target="../media/image940.png"/><Relationship Id="rId362" Type="http://schemas.openxmlformats.org/officeDocument/2006/relationships/customXml" Target="../ink/ink966.xml"/><Relationship Id="rId383" Type="http://schemas.openxmlformats.org/officeDocument/2006/relationships/image" Target="../media/image961.png"/><Relationship Id="rId201" Type="http://schemas.openxmlformats.org/officeDocument/2006/relationships/image" Target="../media/image870.png"/><Relationship Id="rId222" Type="http://schemas.openxmlformats.org/officeDocument/2006/relationships/customXml" Target="../ink/ink896.xml"/><Relationship Id="rId243" Type="http://schemas.openxmlformats.org/officeDocument/2006/relationships/image" Target="../media/image891.png"/><Relationship Id="rId264" Type="http://schemas.openxmlformats.org/officeDocument/2006/relationships/customXml" Target="../ink/ink917.xml"/><Relationship Id="rId285" Type="http://schemas.openxmlformats.org/officeDocument/2006/relationships/image" Target="../media/image912.png"/><Relationship Id="rId17" Type="http://schemas.openxmlformats.org/officeDocument/2006/relationships/image" Target="../media/image781.png"/><Relationship Id="rId38" Type="http://schemas.openxmlformats.org/officeDocument/2006/relationships/customXml" Target="../ink/ink803.xml"/><Relationship Id="rId59" Type="http://schemas.openxmlformats.org/officeDocument/2006/relationships/image" Target="../media/image801.png"/><Relationship Id="rId103" Type="http://schemas.openxmlformats.org/officeDocument/2006/relationships/image" Target="../media/image822.png"/><Relationship Id="rId124" Type="http://schemas.openxmlformats.org/officeDocument/2006/relationships/customXml" Target="../ink/ink846.xml"/><Relationship Id="rId310" Type="http://schemas.openxmlformats.org/officeDocument/2006/relationships/customXml" Target="../ink/ink940.xml"/><Relationship Id="rId70" Type="http://schemas.openxmlformats.org/officeDocument/2006/relationships/customXml" Target="../ink/ink819.xml"/><Relationship Id="rId91" Type="http://schemas.openxmlformats.org/officeDocument/2006/relationships/image" Target="../media/image817.png"/><Relationship Id="rId145" Type="http://schemas.openxmlformats.org/officeDocument/2006/relationships/customXml" Target="../ink/ink857.xml"/><Relationship Id="rId166" Type="http://schemas.openxmlformats.org/officeDocument/2006/relationships/image" Target="../media/image853.png"/><Relationship Id="rId187" Type="http://schemas.openxmlformats.org/officeDocument/2006/relationships/image" Target="../media/image863.png"/><Relationship Id="rId331" Type="http://schemas.openxmlformats.org/officeDocument/2006/relationships/image" Target="../media/image935.png"/><Relationship Id="rId352" Type="http://schemas.openxmlformats.org/officeDocument/2006/relationships/customXml" Target="../ink/ink961.xml"/><Relationship Id="rId373" Type="http://schemas.openxmlformats.org/officeDocument/2006/relationships/image" Target="../media/image956.png"/><Relationship Id="rId394" Type="http://schemas.openxmlformats.org/officeDocument/2006/relationships/customXml" Target="../ink/ink982.xml"/><Relationship Id="rId408" Type="http://schemas.openxmlformats.org/officeDocument/2006/relationships/customXml" Target="../ink/ink989.xml"/><Relationship Id="rId1" Type="http://schemas.openxmlformats.org/officeDocument/2006/relationships/slideLayout" Target="../slideLayouts/slideLayout14.xml"/><Relationship Id="rId212" Type="http://schemas.openxmlformats.org/officeDocument/2006/relationships/customXml" Target="../ink/ink891.xml"/><Relationship Id="rId233" Type="http://schemas.openxmlformats.org/officeDocument/2006/relationships/image" Target="../media/image886.png"/><Relationship Id="rId254" Type="http://schemas.openxmlformats.org/officeDocument/2006/relationships/customXml" Target="../ink/ink912.xml"/><Relationship Id="rId28" Type="http://schemas.openxmlformats.org/officeDocument/2006/relationships/customXml" Target="../ink/ink798.xml"/><Relationship Id="rId49" Type="http://schemas.openxmlformats.org/officeDocument/2006/relationships/image" Target="../media/image796.png"/><Relationship Id="rId114" Type="http://schemas.openxmlformats.org/officeDocument/2006/relationships/customXml" Target="../ink/ink841.xml"/><Relationship Id="rId275" Type="http://schemas.openxmlformats.org/officeDocument/2006/relationships/image" Target="../media/image907.png"/><Relationship Id="rId296" Type="http://schemas.openxmlformats.org/officeDocument/2006/relationships/customXml" Target="../ink/ink933.xml"/><Relationship Id="rId300" Type="http://schemas.openxmlformats.org/officeDocument/2006/relationships/customXml" Target="../ink/ink935.xml"/><Relationship Id="rId60" Type="http://schemas.openxmlformats.org/officeDocument/2006/relationships/customXml" Target="../ink/ink814.xml"/><Relationship Id="rId81" Type="http://schemas.openxmlformats.org/officeDocument/2006/relationships/image" Target="../media/image812.png"/><Relationship Id="rId135" Type="http://schemas.openxmlformats.org/officeDocument/2006/relationships/customXml" Target="../ink/ink852.xml"/><Relationship Id="rId156" Type="http://schemas.openxmlformats.org/officeDocument/2006/relationships/image" Target="../media/image848.png"/><Relationship Id="rId177" Type="http://schemas.openxmlformats.org/officeDocument/2006/relationships/image" Target="../media/image858.png"/><Relationship Id="rId198" Type="http://schemas.openxmlformats.org/officeDocument/2006/relationships/customXml" Target="../ink/ink884.xml"/><Relationship Id="rId321" Type="http://schemas.openxmlformats.org/officeDocument/2006/relationships/image" Target="../media/image930.png"/><Relationship Id="rId342" Type="http://schemas.openxmlformats.org/officeDocument/2006/relationships/customXml" Target="../ink/ink956.xml"/><Relationship Id="rId363" Type="http://schemas.openxmlformats.org/officeDocument/2006/relationships/image" Target="../media/image951.png"/><Relationship Id="rId384" Type="http://schemas.openxmlformats.org/officeDocument/2006/relationships/customXml" Target="../ink/ink977.xml"/><Relationship Id="rId202" Type="http://schemas.openxmlformats.org/officeDocument/2006/relationships/customXml" Target="../ink/ink886.xml"/><Relationship Id="rId223" Type="http://schemas.openxmlformats.org/officeDocument/2006/relationships/image" Target="../media/image881.png"/><Relationship Id="rId244" Type="http://schemas.openxmlformats.org/officeDocument/2006/relationships/customXml" Target="../ink/ink907.xml"/><Relationship Id="rId18" Type="http://schemas.openxmlformats.org/officeDocument/2006/relationships/customXml" Target="../ink/ink793.xml"/><Relationship Id="rId39" Type="http://schemas.openxmlformats.org/officeDocument/2006/relationships/image" Target="../media/image791.png"/><Relationship Id="rId265" Type="http://schemas.openxmlformats.org/officeDocument/2006/relationships/image" Target="../media/image902.png"/><Relationship Id="rId286" Type="http://schemas.openxmlformats.org/officeDocument/2006/relationships/customXml" Target="../ink/ink928.xml"/><Relationship Id="rId50" Type="http://schemas.openxmlformats.org/officeDocument/2006/relationships/customXml" Target="../ink/ink809.xml"/><Relationship Id="rId104" Type="http://schemas.openxmlformats.org/officeDocument/2006/relationships/customXml" Target="../ink/ink836.xml"/><Relationship Id="rId125" Type="http://schemas.openxmlformats.org/officeDocument/2006/relationships/customXml" Target="../ink/ink847.xml"/><Relationship Id="rId146" Type="http://schemas.openxmlformats.org/officeDocument/2006/relationships/image" Target="../media/image843.png"/><Relationship Id="rId167" Type="http://schemas.openxmlformats.org/officeDocument/2006/relationships/customXml" Target="../ink/ink868.xml"/><Relationship Id="rId188" Type="http://schemas.openxmlformats.org/officeDocument/2006/relationships/customXml" Target="../ink/ink879.xml"/><Relationship Id="rId311" Type="http://schemas.openxmlformats.org/officeDocument/2006/relationships/image" Target="../media/image925.png"/><Relationship Id="rId332" Type="http://schemas.openxmlformats.org/officeDocument/2006/relationships/customXml" Target="../ink/ink951.xml"/><Relationship Id="rId353" Type="http://schemas.openxmlformats.org/officeDocument/2006/relationships/image" Target="../media/image946.png"/><Relationship Id="rId374" Type="http://schemas.openxmlformats.org/officeDocument/2006/relationships/customXml" Target="../ink/ink972.xml"/><Relationship Id="rId395" Type="http://schemas.openxmlformats.org/officeDocument/2006/relationships/image" Target="../media/image967.png"/><Relationship Id="rId409" Type="http://schemas.openxmlformats.org/officeDocument/2006/relationships/image" Target="../media/image974.png"/><Relationship Id="rId71" Type="http://schemas.openxmlformats.org/officeDocument/2006/relationships/image" Target="../media/image807.png"/><Relationship Id="rId92" Type="http://schemas.openxmlformats.org/officeDocument/2006/relationships/customXml" Target="../ink/ink830.xml"/><Relationship Id="rId213" Type="http://schemas.openxmlformats.org/officeDocument/2006/relationships/image" Target="../media/image876.png"/><Relationship Id="rId234" Type="http://schemas.openxmlformats.org/officeDocument/2006/relationships/customXml" Target="../ink/ink902.xml"/><Relationship Id="rId2" Type="http://schemas.openxmlformats.org/officeDocument/2006/relationships/customXml" Target="../ink/ink785.xml"/><Relationship Id="rId29" Type="http://schemas.openxmlformats.org/officeDocument/2006/relationships/image" Target="../media/image787.png"/><Relationship Id="rId255" Type="http://schemas.openxmlformats.org/officeDocument/2006/relationships/image" Target="../media/image897.png"/><Relationship Id="rId276" Type="http://schemas.openxmlformats.org/officeDocument/2006/relationships/customXml" Target="../ink/ink923.xml"/><Relationship Id="rId297" Type="http://schemas.openxmlformats.org/officeDocument/2006/relationships/image" Target="../media/image918.png"/><Relationship Id="rId40" Type="http://schemas.openxmlformats.org/officeDocument/2006/relationships/customXml" Target="../ink/ink804.xml"/><Relationship Id="rId115" Type="http://schemas.openxmlformats.org/officeDocument/2006/relationships/image" Target="../media/image828.png"/><Relationship Id="rId136" Type="http://schemas.openxmlformats.org/officeDocument/2006/relationships/image" Target="../media/image838.png"/><Relationship Id="rId157" Type="http://schemas.openxmlformats.org/officeDocument/2006/relationships/customXml" Target="../ink/ink863.xml"/><Relationship Id="rId178" Type="http://schemas.openxmlformats.org/officeDocument/2006/relationships/customXml" Target="../ink/ink874.xml"/><Relationship Id="rId301" Type="http://schemas.openxmlformats.org/officeDocument/2006/relationships/image" Target="../media/image920.png"/><Relationship Id="rId322" Type="http://schemas.openxmlformats.org/officeDocument/2006/relationships/customXml" Target="../ink/ink946.xml"/><Relationship Id="rId343" Type="http://schemas.openxmlformats.org/officeDocument/2006/relationships/image" Target="../media/image941.png"/><Relationship Id="rId364" Type="http://schemas.openxmlformats.org/officeDocument/2006/relationships/customXml" Target="../ink/ink967.xml"/><Relationship Id="rId61" Type="http://schemas.openxmlformats.org/officeDocument/2006/relationships/image" Target="../media/image802.png"/><Relationship Id="rId82" Type="http://schemas.openxmlformats.org/officeDocument/2006/relationships/customXml" Target="../ink/ink825.xml"/><Relationship Id="rId199" Type="http://schemas.openxmlformats.org/officeDocument/2006/relationships/image" Target="../media/image869.png"/><Relationship Id="rId203" Type="http://schemas.openxmlformats.org/officeDocument/2006/relationships/image" Target="../media/image871.png"/><Relationship Id="rId385" Type="http://schemas.openxmlformats.org/officeDocument/2006/relationships/image" Target="../media/image962.png"/><Relationship Id="rId19" Type="http://schemas.openxmlformats.org/officeDocument/2006/relationships/image" Target="../media/image782.png"/><Relationship Id="rId224" Type="http://schemas.openxmlformats.org/officeDocument/2006/relationships/customXml" Target="../ink/ink897.xml"/><Relationship Id="rId245" Type="http://schemas.openxmlformats.org/officeDocument/2006/relationships/image" Target="../media/image892.png"/><Relationship Id="rId266" Type="http://schemas.openxmlformats.org/officeDocument/2006/relationships/customXml" Target="../ink/ink918.xml"/><Relationship Id="rId287" Type="http://schemas.openxmlformats.org/officeDocument/2006/relationships/image" Target="../media/image913.png"/><Relationship Id="rId30" Type="http://schemas.openxmlformats.org/officeDocument/2006/relationships/customXml" Target="../ink/ink799.xml"/><Relationship Id="rId105" Type="http://schemas.openxmlformats.org/officeDocument/2006/relationships/image" Target="../media/image823.png"/><Relationship Id="rId126" Type="http://schemas.openxmlformats.org/officeDocument/2006/relationships/image" Target="../media/image833.png"/><Relationship Id="rId147" Type="http://schemas.openxmlformats.org/officeDocument/2006/relationships/customXml" Target="../ink/ink858.xml"/><Relationship Id="rId168" Type="http://schemas.openxmlformats.org/officeDocument/2006/relationships/customXml" Target="../ink/ink869.xml"/><Relationship Id="rId312" Type="http://schemas.openxmlformats.org/officeDocument/2006/relationships/customXml" Target="../ink/ink941.xml"/><Relationship Id="rId333" Type="http://schemas.openxmlformats.org/officeDocument/2006/relationships/image" Target="../media/image936.png"/><Relationship Id="rId354" Type="http://schemas.openxmlformats.org/officeDocument/2006/relationships/customXml" Target="../ink/ink962.xml"/><Relationship Id="rId51" Type="http://schemas.openxmlformats.org/officeDocument/2006/relationships/image" Target="../media/image797.png"/><Relationship Id="rId72" Type="http://schemas.openxmlformats.org/officeDocument/2006/relationships/customXml" Target="../ink/ink820.xml"/><Relationship Id="rId93" Type="http://schemas.openxmlformats.org/officeDocument/2006/relationships/image" Target="../media/image560.png"/><Relationship Id="rId189" Type="http://schemas.openxmlformats.org/officeDocument/2006/relationships/image" Target="../media/image864.png"/><Relationship Id="rId375" Type="http://schemas.openxmlformats.org/officeDocument/2006/relationships/image" Target="../media/image957.png"/><Relationship Id="rId396" Type="http://schemas.openxmlformats.org/officeDocument/2006/relationships/customXml" Target="../ink/ink983.xml"/><Relationship Id="rId3" Type="http://schemas.openxmlformats.org/officeDocument/2006/relationships/image" Target="../media/image774.png"/><Relationship Id="rId214" Type="http://schemas.openxmlformats.org/officeDocument/2006/relationships/customXml" Target="../ink/ink892.xml"/><Relationship Id="rId235" Type="http://schemas.openxmlformats.org/officeDocument/2006/relationships/image" Target="../media/image887.png"/><Relationship Id="rId256" Type="http://schemas.openxmlformats.org/officeDocument/2006/relationships/customXml" Target="../ink/ink913.xml"/><Relationship Id="rId277" Type="http://schemas.openxmlformats.org/officeDocument/2006/relationships/image" Target="../media/image908.png"/><Relationship Id="rId298" Type="http://schemas.openxmlformats.org/officeDocument/2006/relationships/customXml" Target="../ink/ink934.xml"/><Relationship Id="rId400" Type="http://schemas.openxmlformats.org/officeDocument/2006/relationships/customXml" Target="../ink/ink985.xml"/><Relationship Id="rId116" Type="http://schemas.openxmlformats.org/officeDocument/2006/relationships/customXml" Target="../ink/ink842.xml"/><Relationship Id="rId137" Type="http://schemas.openxmlformats.org/officeDocument/2006/relationships/customXml" Target="../ink/ink853.xml"/><Relationship Id="rId158" Type="http://schemas.openxmlformats.org/officeDocument/2006/relationships/image" Target="../media/image849.png"/><Relationship Id="rId302" Type="http://schemas.openxmlformats.org/officeDocument/2006/relationships/customXml" Target="../ink/ink936.xml"/><Relationship Id="rId323" Type="http://schemas.openxmlformats.org/officeDocument/2006/relationships/image" Target="../media/image931.png"/><Relationship Id="rId344" Type="http://schemas.openxmlformats.org/officeDocument/2006/relationships/customXml" Target="../ink/ink957.xml"/><Relationship Id="rId20" Type="http://schemas.openxmlformats.org/officeDocument/2006/relationships/customXml" Target="../ink/ink794.xml"/><Relationship Id="rId41" Type="http://schemas.openxmlformats.org/officeDocument/2006/relationships/image" Target="../media/image792.png"/><Relationship Id="rId62" Type="http://schemas.openxmlformats.org/officeDocument/2006/relationships/customXml" Target="../ink/ink815.xml"/><Relationship Id="rId83" Type="http://schemas.openxmlformats.org/officeDocument/2006/relationships/image" Target="../media/image813.png"/><Relationship Id="rId179" Type="http://schemas.openxmlformats.org/officeDocument/2006/relationships/image" Target="../media/image859.png"/><Relationship Id="rId365" Type="http://schemas.openxmlformats.org/officeDocument/2006/relationships/image" Target="../media/image952.png"/><Relationship Id="rId386" Type="http://schemas.openxmlformats.org/officeDocument/2006/relationships/customXml" Target="../ink/ink978.xml"/><Relationship Id="rId190" Type="http://schemas.openxmlformats.org/officeDocument/2006/relationships/customXml" Target="../ink/ink880.xml"/><Relationship Id="rId204" Type="http://schemas.openxmlformats.org/officeDocument/2006/relationships/customXml" Target="../ink/ink887.xml"/><Relationship Id="rId225" Type="http://schemas.openxmlformats.org/officeDocument/2006/relationships/image" Target="../media/image882.png"/><Relationship Id="rId246" Type="http://schemas.openxmlformats.org/officeDocument/2006/relationships/customXml" Target="../ink/ink908.xml"/><Relationship Id="rId267" Type="http://schemas.openxmlformats.org/officeDocument/2006/relationships/image" Target="../media/image903.png"/><Relationship Id="rId288" Type="http://schemas.openxmlformats.org/officeDocument/2006/relationships/customXml" Target="../ink/ink929.xml"/><Relationship Id="rId106" Type="http://schemas.openxmlformats.org/officeDocument/2006/relationships/customXml" Target="../ink/ink837.xml"/><Relationship Id="rId127" Type="http://schemas.openxmlformats.org/officeDocument/2006/relationships/customXml" Target="../ink/ink848.xml"/><Relationship Id="rId313" Type="http://schemas.openxmlformats.org/officeDocument/2006/relationships/image" Target="../media/image926.png"/><Relationship Id="rId10" Type="http://schemas.openxmlformats.org/officeDocument/2006/relationships/customXml" Target="../ink/ink789.xml"/><Relationship Id="rId31" Type="http://schemas.openxmlformats.org/officeDocument/2006/relationships/image" Target="../media/image788.png"/><Relationship Id="rId52" Type="http://schemas.openxmlformats.org/officeDocument/2006/relationships/customXml" Target="../ink/ink810.xml"/><Relationship Id="rId73" Type="http://schemas.openxmlformats.org/officeDocument/2006/relationships/image" Target="../media/image808.png"/><Relationship Id="rId94" Type="http://schemas.openxmlformats.org/officeDocument/2006/relationships/customXml" Target="../ink/ink831.xml"/><Relationship Id="rId148" Type="http://schemas.openxmlformats.org/officeDocument/2006/relationships/image" Target="../media/image844.png"/><Relationship Id="rId169" Type="http://schemas.openxmlformats.org/officeDocument/2006/relationships/image" Target="../media/image854.png"/><Relationship Id="rId334" Type="http://schemas.openxmlformats.org/officeDocument/2006/relationships/customXml" Target="../ink/ink952.xml"/><Relationship Id="rId355" Type="http://schemas.openxmlformats.org/officeDocument/2006/relationships/image" Target="../media/image947.png"/><Relationship Id="rId376" Type="http://schemas.openxmlformats.org/officeDocument/2006/relationships/customXml" Target="../ink/ink973.xml"/><Relationship Id="rId397" Type="http://schemas.openxmlformats.org/officeDocument/2006/relationships/image" Target="../media/image968.png"/><Relationship Id="rId4" Type="http://schemas.openxmlformats.org/officeDocument/2006/relationships/customXml" Target="../ink/ink786.xml"/><Relationship Id="rId180" Type="http://schemas.openxmlformats.org/officeDocument/2006/relationships/customXml" Target="../ink/ink875.xml"/><Relationship Id="rId215" Type="http://schemas.openxmlformats.org/officeDocument/2006/relationships/image" Target="../media/image877.png"/><Relationship Id="rId236" Type="http://schemas.openxmlformats.org/officeDocument/2006/relationships/customXml" Target="../ink/ink903.xml"/><Relationship Id="rId257" Type="http://schemas.openxmlformats.org/officeDocument/2006/relationships/image" Target="../media/image898.png"/><Relationship Id="rId278" Type="http://schemas.openxmlformats.org/officeDocument/2006/relationships/customXml" Target="../ink/ink924.xml"/><Relationship Id="rId401" Type="http://schemas.openxmlformats.org/officeDocument/2006/relationships/image" Target="../media/image970.png"/><Relationship Id="rId303" Type="http://schemas.openxmlformats.org/officeDocument/2006/relationships/image" Target="../media/image921.png"/><Relationship Id="rId42" Type="http://schemas.openxmlformats.org/officeDocument/2006/relationships/customXml" Target="../ink/ink805.xml"/><Relationship Id="rId84" Type="http://schemas.openxmlformats.org/officeDocument/2006/relationships/customXml" Target="../ink/ink826.xml"/><Relationship Id="rId138" Type="http://schemas.openxmlformats.org/officeDocument/2006/relationships/image" Target="../media/image839.png"/><Relationship Id="rId345" Type="http://schemas.openxmlformats.org/officeDocument/2006/relationships/image" Target="../media/image942.png"/><Relationship Id="rId387" Type="http://schemas.openxmlformats.org/officeDocument/2006/relationships/image" Target="../media/image963.png"/><Relationship Id="rId191" Type="http://schemas.openxmlformats.org/officeDocument/2006/relationships/image" Target="../media/image865.png"/><Relationship Id="rId205" Type="http://schemas.openxmlformats.org/officeDocument/2006/relationships/image" Target="../media/image872.png"/><Relationship Id="rId247" Type="http://schemas.openxmlformats.org/officeDocument/2006/relationships/image" Target="../media/image893.png"/><Relationship Id="rId107" Type="http://schemas.openxmlformats.org/officeDocument/2006/relationships/image" Target="../media/image824.png"/><Relationship Id="rId289" Type="http://schemas.openxmlformats.org/officeDocument/2006/relationships/image" Target="../media/image914.png"/><Relationship Id="rId11" Type="http://schemas.openxmlformats.org/officeDocument/2006/relationships/image" Target="../media/image778.png"/><Relationship Id="rId53" Type="http://schemas.openxmlformats.org/officeDocument/2006/relationships/image" Target="../media/image798.png"/><Relationship Id="rId149" Type="http://schemas.openxmlformats.org/officeDocument/2006/relationships/customXml" Target="../ink/ink859.xml"/><Relationship Id="rId314" Type="http://schemas.openxmlformats.org/officeDocument/2006/relationships/customXml" Target="../ink/ink942.xml"/><Relationship Id="rId356" Type="http://schemas.openxmlformats.org/officeDocument/2006/relationships/customXml" Target="../ink/ink963.xml"/><Relationship Id="rId398" Type="http://schemas.openxmlformats.org/officeDocument/2006/relationships/customXml" Target="../ink/ink984.xml"/><Relationship Id="rId95" Type="http://schemas.openxmlformats.org/officeDocument/2006/relationships/image" Target="../media/image818.png"/><Relationship Id="rId160" Type="http://schemas.openxmlformats.org/officeDocument/2006/relationships/image" Target="../media/image850.png"/><Relationship Id="rId216" Type="http://schemas.openxmlformats.org/officeDocument/2006/relationships/customXml" Target="../ink/ink893.xml"/><Relationship Id="rId258" Type="http://schemas.openxmlformats.org/officeDocument/2006/relationships/customXml" Target="../ink/ink914.xml"/><Relationship Id="rId22" Type="http://schemas.openxmlformats.org/officeDocument/2006/relationships/customXml" Target="../ink/ink795.xml"/><Relationship Id="rId64" Type="http://schemas.openxmlformats.org/officeDocument/2006/relationships/customXml" Target="../ink/ink816.xml"/><Relationship Id="rId118" Type="http://schemas.openxmlformats.org/officeDocument/2006/relationships/customXml" Target="../ink/ink843.xml"/><Relationship Id="rId325" Type="http://schemas.openxmlformats.org/officeDocument/2006/relationships/image" Target="../media/image932.png"/><Relationship Id="rId367" Type="http://schemas.openxmlformats.org/officeDocument/2006/relationships/image" Target="../media/image953.png"/><Relationship Id="rId171" Type="http://schemas.openxmlformats.org/officeDocument/2006/relationships/image" Target="../media/image855.png"/><Relationship Id="rId227" Type="http://schemas.openxmlformats.org/officeDocument/2006/relationships/image" Target="../media/image883.png"/><Relationship Id="rId269" Type="http://schemas.openxmlformats.org/officeDocument/2006/relationships/image" Target="../media/image904.png"/><Relationship Id="rId33" Type="http://schemas.openxmlformats.org/officeDocument/2006/relationships/image" Target="../media/image789.png"/><Relationship Id="rId129" Type="http://schemas.openxmlformats.org/officeDocument/2006/relationships/customXml" Target="../ink/ink849.xml"/><Relationship Id="rId280" Type="http://schemas.openxmlformats.org/officeDocument/2006/relationships/customXml" Target="../ink/ink925.xml"/><Relationship Id="rId336" Type="http://schemas.openxmlformats.org/officeDocument/2006/relationships/customXml" Target="../ink/ink953.xml"/><Relationship Id="rId75" Type="http://schemas.openxmlformats.org/officeDocument/2006/relationships/image" Target="../media/image809.png"/><Relationship Id="rId140" Type="http://schemas.openxmlformats.org/officeDocument/2006/relationships/image" Target="../media/image840.png"/><Relationship Id="rId182" Type="http://schemas.openxmlformats.org/officeDocument/2006/relationships/customXml" Target="../ink/ink876.xml"/><Relationship Id="rId378" Type="http://schemas.openxmlformats.org/officeDocument/2006/relationships/customXml" Target="../ink/ink974.xml"/><Relationship Id="rId403" Type="http://schemas.openxmlformats.org/officeDocument/2006/relationships/image" Target="../media/image971.png"/><Relationship Id="rId6" Type="http://schemas.openxmlformats.org/officeDocument/2006/relationships/customXml" Target="../ink/ink787.xml"/><Relationship Id="rId238" Type="http://schemas.openxmlformats.org/officeDocument/2006/relationships/customXml" Target="../ink/ink904.xml"/><Relationship Id="rId291" Type="http://schemas.openxmlformats.org/officeDocument/2006/relationships/image" Target="../media/image915.png"/><Relationship Id="rId305" Type="http://schemas.openxmlformats.org/officeDocument/2006/relationships/image" Target="../media/image922.png"/><Relationship Id="rId347" Type="http://schemas.openxmlformats.org/officeDocument/2006/relationships/image" Target="../media/image943.png"/><Relationship Id="rId44" Type="http://schemas.openxmlformats.org/officeDocument/2006/relationships/customXml" Target="../ink/ink806.xml"/><Relationship Id="rId86" Type="http://schemas.openxmlformats.org/officeDocument/2006/relationships/customXml" Target="../ink/ink827.xml"/><Relationship Id="rId151" Type="http://schemas.openxmlformats.org/officeDocument/2006/relationships/customXml" Target="../ink/ink860.xml"/><Relationship Id="rId389" Type="http://schemas.openxmlformats.org/officeDocument/2006/relationships/image" Target="../media/image964.png"/><Relationship Id="rId193" Type="http://schemas.openxmlformats.org/officeDocument/2006/relationships/image" Target="../media/image866.png"/><Relationship Id="rId207" Type="http://schemas.openxmlformats.org/officeDocument/2006/relationships/image" Target="../media/image873.png"/><Relationship Id="rId249" Type="http://schemas.openxmlformats.org/officeDocument/2006/relationships/image" Target="../media/image894.png"/><Relationship Id="rId13" Type="http://schemas.openxmlformats.org/officeDocument/2006/relationships/image" Target="../media/image779.png"/><Relationship Id="rId109" Type="http://schemas.openxmlformats.org/officeDocument/2006/relationships/image" Target="../media/image825.png"/><Relationship Id="rId260" Type="http://schemas.openxmlformats.org/officeDocument/2006/relationships/customXml" Target="../ink/ink915.xml"/><Relationship Id="rId316" Type="http://schemas.openxmlformats.org/officeDocument/2006/relationships/customXml" Target="../ink/ink943.xml"/><Relationship Id="rId55" Type="http://schemas.openxmlformats.org/officeDocument/2006/relationships/image" Target="../media/image799.png"/><Relationship Id="rId97" Type="http://schemas.openxmlformats.org/officeDocument/2006/relationships/image" Target="../media/image819.png"/><Relationship Id="rId120" Type="http://schemas.openxmlformats.org/officeDocument/2006/relationships/customXml" Target="../ink/ink844.xml"/><Relationship Id="rId358" Type="http://schemas.openxmlformats.org/officeDocument/2006/relationships/customXml" Target="../ink/ink964.xml"/><Relationship Id="rId162" Type="http://schemas.openxmlformats.org/officeDocument/2006/relationships/image" Target="../media/image851.png"/><Relationship Id="rId218" Type="http://schemas.openxmlformats.org/officeDocument/2006/relationships/customXml" Target="../ink/ink894.xml"/><Relationship Id="rId271" Type="http://schemas.openxmlformats.org/officeDocument/2006/relationships/image" Target="../media/image905.png"/><Relationship Id="rId24" Type="http://schemas.openxmlformats.org/officeDocument/2006/relationships/customXml" Target="../ink/ink796.xml"/><Relationship Id="rId66" Type="http://schemas.openxmlformats.org/officeDocument/2006/relationships/customXml" Target="../ink/ink817.xml"/><Relationship Id="rId131" Type="http://schemas.openxmlformats.org/officeDocument/2006/relationships/customXml" Target="../ink/ink850.xml"/><Relationship Id="rId327" Type="http://schemas.openxmlformats.org/officeDocument/2006/relationships/image" Target="../media/image933.png"/><Relationship Id="rId369" Type="http://schemas.openxmlformats.org/officeDocument/2006/relationships/image" Target="../media/image954.png"/><Relationship Id="rId173" Type="http://schemas.openxmlformats.org/officeDocument/2006/relationships/image" Target="../media/image856.png"/><Relationship Id="rId229" Type="http://schemas.openxmlformats.org/officeDocument/2006/relationships/image" Target="../media/image884.png"/><Relationship Id="rId380" Type="http://schemas.openxmlformats.org/officeDocument/2006/relationships/customXml" Target="../ink/ink975.xml"/><Relationship Id="rId240" Type="http://schemas.openxmlformats.org/officeDocument/2006/relationships/customXml" Target="../ink/ink905.xml"/><Relationship Id="rId35" Type="http://schemas.openxmlformats.org/officeDocument/2006/relationships/image" Target="../media/image790.png"/><Relationship Id="rId77" Type="http://schemas.openxmlformats.org/officeDocument/2006/relationships/image" Target="../media/image810.png"/><Relationship Id="rId100" Type="http://schemas.openxmlformats.org/officeDocument/2006/relationships/customXml" Target="../ink/ink834.xml"/><Relationship Id="rId282" Type="http://schemas.openxmlformats.org/officeDocument/2006/relationships/customXml" Target="../ink/ink926.xml"/><Relationship Id="rId338" Type="http://schemas.openxmlformats.org/officeDocument/2006/relationships/customXml" Target="../ink/ink954.xml"/><Relationship Id="rId8" Type="http://schemas.openxmlformats.org/officeDocument/2006/relationships/customXml" Target="../ink/ink788.xml"/><Relationship Id="rId142" Type="http://schemas.openxmlformats.org/officeDocument/2006/relationships/image" Target="../media/image841.png"/><Relationship Id="rId184" Type="http://schemas.openxmlformats.org/officeDocument/2006/relationships/customXml" Target="../ink/ink877.xml"/><Relationship Id="rId391" Type="http://schemas.openxmlformats.org/officeDocument/2006/relationships/image" Target="../media/image965.png"/><Relationship Id="rId405" Type="http://schemas.openxmlformats.org/officeDocument/2006/relationships/image" Target="../media/image972.png"/><Relationship Id="rId251" Type="http://schemas.openxmlformats.org/officeDocument/2006/relationships/image" Target="../media/image895.png"/><Relationship Id="rId46" Type="http://schemas.openxmlformats.org/officeDocument/2006/relationships/customXml" Target="../ink/ink807.xml"/><Relationship Id="rId293" Type="http://schemas.openxmlformats.org/officeDocument/2006/relationships/image" Target="../media/image916.png"/><Relationship Id="rId307" Type="http://schemas.openxmlformats.org/officeDocument/2006/relationships/image" Target="../media/image923.png"/><Relationship Id="rId349" Type="http://schemas.openxmlformats.org/officeDocument/2006/relationships/image" Target="../media/image944.png"/><Relationship Id="rId88" Type="http://schemas.openxmlformats.org/officeDocument/2006/relationships/customXml" Target="../ink/ink828.xml"/><Relationship Id="rId111" Type="http://schemas.openxmlformats.org/officeDocument/2006/relationships/image" Target="../media/image826.png"/><Relationship Id="rId153" Type="http://schemas.openxmlformats.org/officeDocument/2006/relationships/customXml" Target="../ink/ink861.xml"/><Relationship Id="rId195" Type="http://schemas.openxmlformats.org/officeDocument/2006/relationships/image" Target="../media/image867.png"/><Relationship Id="rId209" Type="http://schemas.openxmlformats.org/officeDocument/2006/relationships/image" Target="../media/image874.png"/><Relationship Id="rId360" Type="http://schemas.openxmlformats.org/officeDocument/2006/relationships/customXml" Target="../ink/ink965.xml"/><Relationship Id="rId220" Type="http://schemas.openxmlformats.org/officeDocument/2006/relationships/customXml" Target="../ink/ink895.xml"/><Relationship Id="rId15" Type="http://schemas.openxmlformats.org/officeDocument/2006/relationships/image" Target="../media/image780.png"/><Relationship Id="rId57" Type="http://schemas.openxmlformats.org/officeDocument/2006/relationships/image" Target="../media/image800.png"/><Relationship Id="rId262" Type="http://schemas.openxmlformats.org/officeDocument/2006/relationships/customXml" Target="../ink/ink916.xml"/><Relationship Id="rId318" Type="http://schemas.openxmlformats.org/officeDocument/2006/relationships/customXml" Target="../ink/ink944.xml"/><Relationship Id="rId99" Type="http://schemas.openxmlformats.org/officeDocument/2006/relationships/image" Target="../media/image820.png"/><Relationship Id="rId122" Type="http://schemas.openxmlformats.org/officeDocument/2006/relationships/customXml" Target="../ink/ink845.xml"/><Relationship Id="rId164" Type="http://schemas.openxmlformats.org/officeDocument/2006/relationships/image" Target="../media/image852.png"/><Relationship Id="rId371" Type="http://schemas.openxmlformats.org/officeDocument/2006/relationships/image" Target="../media/image955.png"/><Relationship Id="rId26" Type="http://schemas.openxmlformats.org/officeDocument/2006/relationships/customXml" Target="../ink/ink797.xml"/><Relationship Id="rId231" Type="http://schemas.openxmlformats.org/officeDocument/2006/relationships/image" Target="../media/image885.png"/><Relationship Id="rId273" Type="http://schemas.openxmlformats.org/officeDocument/2006/relationships/image" Target="../media/image906.png"/><Relationship Id="rId329" Type="http://schemas.openxmlformats.org/officeDocument/2006/relationships/image" Target="../media/image934.png"/><Relationship Id="rId68" Type="http://schemas.openxmlformats.org/officeDocument/2006/relationships/customXml" Target="../ink/ink818.xml"/><Relationship Id="rId133" Type="http://schemas.openxmlformats.org/officeDocument/2006/relationships/customXml" Target="../ink/ink851.xml"/><Relationship Id="rId175" Type="http://schemas.openxmlformats.org/officeDocument/2006/relationships/image" Target="../media/image857.png"/><Relationship Id="rId340" Type="http://schemas.openxmlformats.org/officeDocument/2006/relationships/customXml" Target="../ink/ink955.xml"/><Relationship Id="rId200" Type="http://schemas.openxmlformats.org/officeDocument/2006/relationships/customXml" Target="../ink/ink885.xml"/><Relationship Id="rId382" Type="http://schemas.openxmlformats.org/officeDocument/2006/relationships/customXml" Target="../ink/ink976.xml"/><Relationship Id="rId242" Type="http://schemas.openxmlformats.org/officeDocument/2006/relationships/customXml" Target="../ink/ink906.xml"/><Relationship Id="rId284" Type="http://schemas.openxmlformats.org/officeDocument/2006/relationships/customXml" Target="../ink/ink927.xml"/><Relationship Id="rId37" Type="http://schemas.openxmlformats.org/officeDocument/2006/relationships/image" Target="../media/image232.png"/><Relationship Id="rId79" Type="http://schemas.openxmlformats.org/officeDocument/2006/relationships/image" Target="../media/image811.png"/><Relationship Id="rId102" Type="http://schemas.openxmlformats.org/officeDocument/2006/relationships/customXml" Target="../ink/ink835.xml"/><Relationship Id="rId144" Type="http://schemas.openxmlformats.org/officeDocument/2006/relationships/image" Target="../media/image842.png"/><Relationship Id="rId90" Type="http://schemas.openxmlformats.org/officeDocument/2006/relationships/customXml" Target="../ink/ink829.xml"/><Relationship Id="rId186" Type="http://schemas.openxmlformats.org/officeDocument/2006/relationships/customXml" Target="../ink/ink878.xml"/><Relationship Id="rId351" Type="http://schemas.openxmlformats.org/officeDocument/2006/relationships/image" Target="../media/image945.png"/><Relationship Id="rId393" Type="http://schemas.openxmlformats.org/officeDocument/2006/relationships/image" Target="../media/image966.png"/><Relationship Id="rId407" Type="http://schemas.openxmlformats.org/officeDocument/2006/relationships/image" Target="../media/image973.png"/><Relationship Id="rId211" Type="http://schemas.openxmlformats.org/officeDocument/2006/relationships/image" Target="../media/image875.png"/><Relationship Id="rId253" Type="http://schemas.openxmlformats.org/officeDocument/2006/relationships/image" Target="../media/image896.png"/><Relationship Id="rId295" Type="http://schemas.openxmlformats.org/officeDocument/2006/relationships/image" Target="../media/image917.png"/><Relationship Id="rId309" Type="http://schemas.openxmlformats.org/officeDocument/2006/relationships/image" Target="../media/image9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 txBox="1">
            <a:spLocks/>
          </p:cNvSpPr>
          <p:nvPr/>
        </p:nvSpPr>
        <p:spPr>
          <a:xfrm>
            <a:off x="5583964" y="4726430"/>
            <a:ext cx="1432560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August 25, 2021</a:t>
            </a:r>
            <a:endParaRPr lang="en-US" sz="12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-717464"/>
            <a:ext cx="6050267" cy="29468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0E70F7-6906-5942-9632-195F1134DFBD}"/>
              </a:ext>
            </a:extLst>
          </p:cNvPr>
          <p:cNvCxnSpPr>
            <a:cxnSpLocks/>
          </p:cNvCxnSpPr>
          <p:nvPr/>
        </p:nvCxnSpPr>
        <p:spPr>
          <a:xfrm>
            <a:off x="381000" y="3028950"/>
            <a:ext cx="5943600" cy="0"/>
          </a:xfrm>
          <a:prstGeom prst="line">
            <a:avLst/>
          </a:prstGeom>
          <a:ln w="50800">
            <a:solidFill>
              <a:srgbClr val="FFE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3BFF9D5-358B-7F42-8A38-D58B5B926F26}"/>
              </a:ext>
            </a:extLst>
          </p:cNvPr>
          <p:cNvSpPr txBox="1">
            <a:spLocks/>
          </p:cNvSpPr>
          <p:nvPr/>
        </p:nvSpPr>
        <p:spPr>
          <a:xfrm>
            <a:off x="274320" y="3432756"/>
            <a:ext cx="5059680" cy="78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Prashant K. Jha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Research Associate</a:t>
            </a:r>
            <a:r>
              <a:rPr lang="en-US" sz="1800" b="1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Oden Institute for Computational Engineering and Sciences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The University of Texas at Austin</a:t>
            </a:r>
            <a:endParaRPr lang="en-US" sz="1400" baseline="30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F75A80-8CB1-1D48-9EB8-D8EFEDF03406}"/>
              </a:ext>
            </a:extLst>
          </p:cNvPr>
          <p:cNvSpPr txBox="1">
            <a:spLocks/>
          </p:cNvSpPr>
          <p:nvPr/>
        </p:nvSpPr>
        <p:spPr>
          <a:xfrm>
            <a:off x="274320" y="4285281"/>
            <a:ext cx="4069077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Lecture: Introduction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47E3E3-9933-DF48-8B59-58046C6C5BE7}"/>
              </a:ext>
            </a:extLst>
          </p:cNvPr>
          <p:cNvCxnSpPr>
            <a:cxnSpLocks/>
          </p:cNvCxnSpPr>
          <p:nvPr/>
        </p:nvCxnSpPr>
        <p:spPr>
          <a:xfrm>
            <a:off x="152400" y="1428750"/>
            <a:ext cx="0" cy="3371850"/>
          </a:xfrm>
          <a:prstGeom prst="line">
            <a:avLst/>
          </a:prstGeom>
          <a:ln w="635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3DB60E34-FC74-BC4F-9B7B-0A4D2CFABE88}"/>
              </a:ext>
            </a:extLst>
          </p:cNvPr>
          <p:cNvSpPr txBox="1">
            <a:spLocks/>
          </p:cNvSpPr>
          <p:nvPr/>
        </p:nvSpPr>
        <p:spPr>
          <a:xfrm>
            <a:off x="274320" y="1843242"/>
            <a:ext cx="6050273" cy="10333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MU Bright Roman" panose="02000603000000000000" pitchFamily="2" charset="0"/>
                <a:cs typeface="Arial" panose="020B0604020202020204" pitchFamily="34" charset="0"/>
              </a:rPr>
              <a:t>BME 313L – Introduction to Numerical Methods in Biomedical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5F425-06F3-A643-98AB-C9CB6AC03B06}"/>
              </a:ext>
            </a:extLst>
          </p:cNvPr>
          <p:cNvSpPr/>
          <p:nvPr/>
        </p:nvSpPr>
        <p:spPr>
          <a:xfrm>
            <a:off x="75028" y="555114"/>
            <a:ext cx="4649372" cy="426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Introduction to MATLAB (4 lectures) (Ch. 2,3)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Sources of Error in Computer Arithmetic and Algorithms (1 lecture) (Ch. 4)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Roots and optimization (4 lectures) (Ch. 5 – 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Linear Systems of Equations (6 lectures) (Ch. 8, 9, 12)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Eigenvalues and Eigenvectors (3 lectures) (Ch. 13)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Regression, curve fitting, least squares (3 lectures) (Ch. 14, 15)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Polynomial Interpolation (3 lectures) (Ch. 17)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8. Numerical Integration (3 lectures) (Ch. 19, 20)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9. Numerical Differentiation (3 lectures) (Ch. 21)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10. Solving Differential Equations, ODE (IVP), ODE (BVP) (4 lectures) (Ch. 22, 24) 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4" y="1227374"/>
            <a:ext cx="2148078" cy="26887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2215874-BC26-9646-8491-7B60BE4DEA8E}"/>
              </a:ext>
            </a:extLst>
          </p:cNvPr>
          <p:cNvGrpSpPr/>
          <p:nvPr/>
        </p:nvGrpSpPr>
        <p:grpSpPr>
          <a:xfrm>
            <a:off x="4212124" y="4037310"/>
            <a:ext cx="1459440" cy="1044360"/>
            <a:chOff x="4212124" y="4037310"/>
            <a:chExt cx="1459440" cy="10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96A4834-4B34-174B-838B-3BB08F1869E3}"/>
                    </a:ext>
                  </a:extLst>
                </p14:cNvPr>
                <p14:cNvContentPartPr/>
                <p14:nvPr/>
              </p14:nvContentPartPr>
              <p14:xfrm>
                <a:off x="4779484" y="4482990"/>
                <a:ext cx="113040" cy="146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96A4834-4B34-174B-838B-3BB08F1869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72284" y="4475430"/>
                  <a:ext cx="128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2960B8-9539-C441-8084-B954D2791363}"/>
                    </a:ext>
                  </a:extLst>
                </p14:cNvPr>
                <p14:cNvContentPartPr/>
                <p14:nvPr/>
              </p14:nvContentPartPr>
              <p14:xfrm>
                <a:off x="4483564" y="4059270"/>
                <a:ext cx="55440" cy="961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2960B8-9539-C441-8084-B954D27913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76004" y="4051710"/>
                  <a:ext cx="7056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6E2259-5C63-394A-89D4-468AB43867A2}"/>
                    </a:ext>
                  </a:extLst>
                </p14:cNvPr>
                <p14:cNvContentPartPr/>
                <p14:nvPr/>
              </p14:nvContentPartPr>
              <p14:xfrm>
                <a:off x="4212124" y="4812750"/>
                <a:ext cx="1459440" cy="92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6E2259-5C63-394A-89D4-468AB43867A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04564" y="4805190"/>
                  <a:ext cx="1474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531B18-2C0E-114A-9B43-25EAB3609586}"/>
                    </a:ext>
                  </a:extLst>
                </p14:cNvPr>
                <p14:cNvContentPartPr/>
                <p14:nvPr/>
              </p14:nvContentPartPr>
              <p14:xfrm>
                <a:off x="4819444" y="4776030"/>
                <a:ext cx="21600" cy="183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531B18-2C0E-114A-9B43-25EAB36095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1884" y="4768470"/>
                  <a:ext cx="36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A70119-79B0-794B-8548-B058C8DA3998}"/>
                    </a:ext>
                  </a:extLst>
                </p14:cNvPr>
                <p14:cNvContentPartPr/>
                <p14:nvPr/>
              </p14:nvContentPartPr>
              <p14:xfrm>
                <a:off x="4788844" y="4989870"/>
                <a:ext cx="95040" cy="76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A70119-79B0-794B-8548-B058C8DA39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81284" y="4982310"/>
                  <a:ext cx="110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9FAD32-FA30-6F4D-B088-2D6B46C8D213}"/>
                    </a:ext>
                  </a:extLst>
                </p14:cNvPr>
                <p14:cNvContentPartPr/>
                <p14:nvPr/>
              </p14:nvContentPartPr>
              <p14:xfrm>
                <a:off x="5372044" y="4037310"/>
                <a:ext cx="140760" cy="155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9FAD32-FA30-6F4D-B088-2D6B46C8D2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64484" y="4029750"/>
                  <a:ext cx="15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9F7104D-8916-8545-BFB7-082125F9DF29}"/>
                    </a:ext>
                  </a:extLst>
                </p14:cNvPr>
                <p14:cNvContentPartPr/>
                <p14:nvPr/>
              </p14:nvContentPartPr>
              <p14:xfrm>
                <a:off x="5439004" y="4724190"/>
                <a:ext cx="9360" cy="18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9F7104D-8916-8545-BFB7-082125F9DF2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31444" y="4716630"/>
                  <a:ext cx="24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420200-A988-D740-B77A-668BDBBF310A}"/>
                    </a:ext>
                  </a:extLst>
                </p14:cNvPr>
                <p14:cNvContentPartPr/>
                <p14:nvPr/>
              </p14:nvContentPartPr>
              <p14:xfrm>
                <a:off x="5390404" y="4940910"/>
                <a:ext cx="122400" cy="140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420200-A988-D740-B77A-668BDBBF31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82844" y="4933350"/>
                  <a:ext cx="137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0C5547-13B6-E842-BD8C-CC1A92D0EE95}"/>
                    </a:ext>
                  </a:extLst>
                </p14:cNvPr>
                <p14:cNvContentPartPr/>
                <p14:nvPr/>
              </p14:nvContentPartPr>
              <p14:xfrm>
                <a:off x="5118604" y="4763790"/>
                <a:ext cx="9360" cy="95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0C5547-13B6-E842-BD8C-CC1A92D0EE9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11044" y="4756230"/>
                  <a:ext cx="24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75D08F-454C-474D-AE73-C8B02E38369E}"/>
                    </a:ext>
                  </a:extLst>
                </p14:cNvPr>
                <p14:cNvContentPartPr/>
                <p14:nvPr/>
              </p14:nvContentPartPr>
              <p14:xfrm>
                <a:off x="5090884" y="4919670"/>
                <a:ext cx="82800" cy="95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75D08F-454C-474D-AE73-C8B02E3836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83684" y="4912110"/>
                  <a:ext cx="979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753E07-8A18-4F48-9704-785F2BC5A4EF}"/>
                  </a:ext>
                </a:extLst>
              </p14:cNvPr>
              <p14:cNvContentPartPr/>
              <p14:nvPr/>
            </p14:nvContentPartPr>
            <p14:xfrm>
              <a:off x="5103124" y="4498470"/>
              <a:ext cx="33840" cy="46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753E07-8A18-4F48-9704-785F2BC5A4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5564" y="4490910"/>
                <a:ext cx="4896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9340778-1C68-4F4A-8CE0-99A9548DF3B9}"/>
              </a:ext>
            </a:extLst>
          </p:cNvPr>
          <p:cNvGrpSpPr/>
          <p:nvPr/>
        </p:nvGrpSpPr>
        <p:grpSpPr>
          <a:xfrm>
            <a:off x="5011684" y="4104630"/>
            <a:ext cx="55440" cy="195480"/>
            <a:chOff x="5011684" y="4104630"/>
            <a:chExt cx="5544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1AC603-1A5B-AC4D-B3D9-2A8315527840}"/>
                    </a:ext>
                  </a:extLst>
                </p14:cNvPr>
                <p14:cNvContentPartPr/>
                <p14:nvPr/>
              </p14:nvContentPartPr>
              <p14:xfrm>
                <a:off x="5011684" y="4104630"/>
                <a:ext cx="33840" cy="55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1AC603-1A5B-AC4D-B3D9-2A831552784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04124" y="4097070"/>
                  <a:ext cx="48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176C38-C02C-1546-BAF6-82F5FF8D5971}"/>
                    </a:ext>
                  </a:extLst>
                </p14:cNvPr>
                <p14:cNvContentPartPr/>
                <p14:nvPr/>
              </p14:nvContentPartPr>
              <p14:xfrm>
                <a:off x="5036164" y="4260150"/>
                <a:ext cx="30960" cy="39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176C38-C02C-1546-BAF6-82F5FF8D59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28604" y="4252590"/>
                  <a:ext cx="46080" cy="5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7496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602556" cy="525673"/>
            <a:chOff x="27432" y="0"/>
            <a:chExt cx="1602556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2. Grading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688964-7C8A-5241-8409-E78E9FBE237A}"/>
              </a:ext>
            </a:extLst>
          </p:cNvPr>
          <p:cNvSpPr/>
          <p:nvPr/>
        </p:nvSpPr>
        <p:spPr>
          <a:xfrm>
            <a:off x="75028" y="533798"/>
            <a:ext cx="6696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Attendance, active participation, pop-quizzes: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10%</a:t>
            </a:r>
          </a:p>
          <a:p>
            <a:b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Homework</a:t>
            </a:r>
            <a:r>
              <a:rPr lang="en-US" sz="2000" b="1" baseline="30000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30% (6 assignments)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*we will count best 4 out of 6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35% (2 projects, 20% and 15%)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Final Exam: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25%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&gt; 90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100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&gt; 87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90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55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55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381" t="-52459" r="-111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00000" t="-52459" r="-9906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04762" t="-52459" r="-9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04762" t="-52459" r="-8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95349" t="-52459" r="-69534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507143" t="-52459" r="-6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07143" t="-52459" r="-5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90698" t="-5245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809524" t="-52459" r="-3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09524" t="-52459" r="-2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86047" t="-52459" r="-104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111905" t="-52459" r="-714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 assignments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Assignment will be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due in a week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from the day it is assigned.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Delay allowed up to 4 days; each passing day you will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lose 20% 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of the marks.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Late submission allowed but only if you have secured permission from the instructor.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In case of emergency, submit assignment late and inform instructor. If your reasons are not strong enough, it will be considered late submission.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Collaboration allowed but assignments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Codes should also be developed independently; you can, however, collaborate and brainstorm.</a:t>
            </a:r>
          </a:p>
        </p:txBody>
      </p:sp>
    </p:spTree>
    <p:extLst>
      <p:ext uri="{BB962C8B-B14F-4D97-AF65-F5344CB8AC3E}">
        <p14:creationId xmlns:p14="http://schemas.microsoft.com/office/powerpoint/2010/main" val="324429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projects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Group of 5 students will be created and each group will finish the project.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Reports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Projects are due in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weeks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0278D-D8C2-8E4E-8735-9CD4CB973256}"/>
              </a:ext>
            </a:extLst>
          </p:cNvPr>
          <p:cNvSpPr/>
          <p:nvPr/>
        </p:nvSpPr>
        <p:spPr>
          <a:xfrm>
            <a:off x="75028" y="2780529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 and Exam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1: Project 1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15: Project 1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29: Project 2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Nov 12: Project 2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Dec 14: Finals (Tue, 9 am – 12 pm)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C15A5-EA87-3E42-B15D-AA2F0C40D745}"/>
              </a:ext>
            </a:extLst>
          </p:cNvPr>
          <p:cNvSpPr/>
          <p:nvPr/>
        </p:nvSpPr>
        <p:spPr>
          <a:xfrm>
            <a:off x="85419" y="4362563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No-class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Sep 6, Nov 24, Nov 26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E4DDCD-4B1E-D748-8C75-49E33027179E}"/>
                  </a:ext>
                </a:extLst>
              </p14:cNvPr>
              <p14:cNvContentPartPr/>
              <p14:nvPr/>
            </p14:nvContentPartPr>
            <p14:xfrm>
              <a:off x="216484" y="4907430"/>
              <a:ext cx="1920600" cy="7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E4DDCD-4B1E-D748-8C75-49E33027179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404" y="4897350"/>
                <a:ext cx="1940760" cy="9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78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902318" cy="525673"/>
            <a:chOff x="27432" y="0"/>
            <a:chExt cx="190231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856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Lab Sessions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550A495-93DD-1042-AB67-9531B21D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7" y="242014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86A37-B94C-AA49-BB32-18C5A2F504FC}"/>
              </a:ext>
            </a:extLst>
          </p:cNvPr>
          <p:cNvSpPr/>
          <p:nvPr/>
        </p:nvSpPr>
        <p:spPr>
          <a:xfrm>
            <a:off x="75028" y="835094"/>
            <a:ext cx="48386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/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Tuesday 9:30 am –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12:30 pm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Unique number: 15040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Location: BME 3.312</a:t>
            </a:r>
          </a:p>
          <a:p>
            <a:pPr marL="7938"/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Chungmin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Maria (9.30 am – 11 am)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 </a:t>
            </a:r>
          </a:p>
          <a:p>
            <a:pPr marL="7938"/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Tuesday 3:30 pm – 6:30 pm 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Unique number: 15050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Location: ETC 2.132</a:t>
            </a:r>
          </a:p>
          <a:p>
            <a:pPr marL="7938"/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Chungmin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Sung (3.30 pm – 5 pm)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 </a:t>
            </a:r>
          </a:p>
          <a:p>
            <a:pPr marL="7938"/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Thursday 12:30 pm – 3:30 pm 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Unique number: 15045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Location: BME 3.312</a:t>
            </a:r>
          </a:p>
          <a:p>
            <a:pPr marL="7938"/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Chungmin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Parth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(12.30 pm – 2 pm)</a:t>
            </a:r>
          </a:p>
        </p:txBody>
      </p:sp>
    </p:spTree>
    <p:extLst>
      <p:ext uri="{BB962C8B-B14F-4D97-AF65-F5344CB8AC3E}">
        <p14:creationId xmlns:p14="http://schemas.microsoft.com/office/powerpoint/2010/main" val="138044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902318" cy="525673"/>
            <a:chOff x="27432" y="0"/>
            <a:chExt cx="190231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856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Lab Sessions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21180-A149-524E-8B8E-55B2B517F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2494"/>
              </p:ext>
            </p:extLst>
          </p:nvPr>
        </p:nvGraphicFramePr>
        <p:xfrm>
          <a:off x="213617" y="1108342"/>
          <a:ext cx="5915024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563">
                  <a:extLst>
                    <a:ext uri="{9D8B030D-6E8A-4147-A177-3AD203B41FA5}">
                      <a16:colId xmlns:a16="http://schemas.microsoft.com/office/drawing/2014/main" val="3384211192"/>
                    </a:ext>
                  </a:extLst>
                </a:gridCol>
                <a:gridCol w="630725">
                  <a:extLst>
                    <a:ext uri="{9D8B030D-6E8A-4147-A177-3AD203B41FA5}">
                      <a16:colId xmlns:a16="http://schemas.microsoft.com/office/drawing/2014/main" val="4054181636"/>
                    </a:ext>
                  </a:extLst>
                </a:gridCol>
                <a:gridCol w="1124171">
                  <a:extLst>
                    <a:ext uri="{9D8B030D-6E8A-4147-A177-3AD203B41FA5}">
                      <a16:colId xmlns:a16="http://schemas.microsoft.com/office/drawing/2014/main" val="2266003262"/>
                    </a:ext>
                  </a:extLst>
                </a:gridCol>
                <a:gridCol w="776861">
                  <a:extLst>
                    <a:ext uri="{9D8B030D-6E8A-4147-A177-3AD203B41FA5}">
                      <a16:colId xmlns:a16="http://schemas.microsoft.com/office/drawing/2014/main" val="903285946"/>
                    </a:ext>
                  </a:extLst>
                </a:gridCol>
                <a:gridCol w="2786704">
                  <a:extLst>
                    <a:ext uri="{9D8B030D-6E8A-4147-A177-3AD203B41FA5}">
                      <a16:colId xmlns:a16="http://schemas.microsoft.com/office/drawing/2014/main" val="680651233"/>
                    </a:ext>
                  </a:extLst>
                </a:gridCol>
              </a:tblGrid>
              <a:tr h="303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Lab Number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Week Number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Dates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Topic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Comments</a:t>
                      </a:r>
                      <a:endParaRPr lang="en-US" sz="1200" dirty="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36266018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8/30 – 9/3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MATLAB basics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808431666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9/13 – 9/17 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1,2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MATLAB advance, Computing errors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273373441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9/20 – 9/24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Roots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02916199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6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9/27 – 10/1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Linear algebra and Gauss elimination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4241382712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7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10/4 – 10/8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 – 4 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Review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619228368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6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10/11 – 10/15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Iterative methods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63643974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7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10/18 – 10/22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Eigenvalues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3080470663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10/25 – 10/29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6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Regression and curve fitting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824565018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11/1 – 11/5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 – 6 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Review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147214932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11/8 – 11/12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7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Polynomial interpolation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12927200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11/15 – 11/19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Numerical integration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9739087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11/29 – 12/3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Numerical differentiation</a:t>
                      </a:r>
                      <a:endParaRPr lang="en-US" sz="1200" dirty="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13043537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550A495-93DD-1042-AB67-9531B21D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7" y="242014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393111" cy="525673"/>
            <a:chOff x="27432" y="0"/>
            <a:chExt cx="3393111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Discussion on class type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11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80667" y="859983"/>
            <a:ext cx="6696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In-person or mix of in-person and online?</a:t>
            </a:r>
          </a:p>
        </p:txBody>
      </p:sp>
    </p:spTree>
    <p:extLst>
      <p:ext uri="{BB962C8B-B14F-4D97-AF65-F5344CB8AC3E}">
        <p14:creationId xmlns:p14="http://schemas.microsoft.com/office/powerpoint/2010/main" val="106803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12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Roots and optimization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A7E021-D986-584A-B16B-C9058677D220}"/>
              </a:ext>
            </a:extLst>
          </p:cNvPr>
          <p:cNvGrpSpPr/>
          <p:nvPr/>
        </p:nvGrpSpPr>
        <p:grpSpPr>
          <a:xfrm>
            <a:off x="159964" y="917190"/>
            <a:ext cx="2938680" cy="2976840"/>
            <a:chOff x="159964" y="917190"/>
            <a:chExt cx="2938680" cy="29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B1F5B0C-12C2-8E4C-B472-36A6775555AE}"/>
                    </a:ext>
                  </a:extLst>
                </p14:cNvPr>
                <p14:cNvContentPartPr/>
                <p14:nvPr/>
              </p14:nvContentPartPr>
              <p14:xfrm>
                <a:off x="1709404" y="917190"/>
                <a:ext cx="18720" cy="195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B1F5B0C-12C2-8E4C-B472-36A6775555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1844" y="909630"/>
                  <a:ext cx="33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940F2E0-A7AC-154D-9DEF-F460258FFD3F}"/>
                    </a:ext>
                  </a:extLst>
                </p14:cNvPr>
                <p14:cNvContentPartPr/>
                <p14:nvPr/>
              </p14:nvContentPartPr>
              <p14:xfrm>
                <a:off x="1624084" y="1100430"/>
                <a:ext cx="76680" cy="43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940F2E0-A7AC-154D-9DEF-F460258FFD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16524" y="1092870"/>
                  <a:ext cx="918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2090C8-E1B3-B646-8BF1-49E46764CD3F}"/>
                    </a:ext>
                  </a:extLst>
                </p14:cNvPr>
                <p14:cNvContentPartPr/>
                <p14:nvPr/>
              </p14:nvContentPartPr>
              <p14:xfrm>
                <a:off x="1700404" y="1088190"/>
                <a:ext cx="97920" cy="67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2090C8-E1B3-B646-8BF1-49E46764CD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2844" y="1080630"/>
                  <a:ext cx="113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237B40-102C-8C40-9733-717710321F35}"/>
                    </a:ext>
                  </a:extLst>
                </p14:cNvPr>
                <p14:cNvContentPartPr/>
                <p14:nvPr/>
              </p14:nvContentPartPr>
              <p14:xfrm>
                <a:off x="549484" y="1338750"/>
                <a:ext cx="122400" cy="2555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237B40-102C-8C40-9733-717710321F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1924" y="1331550"/>
                  <a:ext cx="137520" cy="25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DF8D6E2-71C5-6140-A819-DAFC0C3C17AE}"/>
                    </a:ext>
                  </a:extLst>
                </p14:cNvPr>
                <p14:cNvContentPartPr/>
                <p14:nvPr/>
              </p14:nvContentPartPr>
              <p14:xfrm>
                <a:off x="159964" y="3536550"/>
                <a:ext cx="2938680" cy="3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DF8D6E2-71C5-6140-A819-DAFC0C3C17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404" y="3528990"/>
                  <a:ext cx="29538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9D571D-9CEA-0241-B035-95CDE915773D}"/>
              </a:ext>
            </a:extLst>
          </p:cNvPr>
          <p:cNvGrpSpPr/>
          <p:nvPr/>
        </p:nvGrpSpPr>
        <p:grpSpPr>
          <a:xfrm>
            <a:off x="839284" y="1659150"/>
            <a:ext cx="1941840" cy="1557360"/>
            <a:chOff x="839284" y="1659150"/>
            <a:chExt cx="1941840" cy="15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8D9AAA-CD6D-5549-B775-CFDB230E455D}"/>
                    </a:ext>
                  </a:extLst>
                </p14:cNvPr>
                <p14:cNvContentPartPr/>
                <p14:nvPr/>
              </p14:nvContentPartPr>
              <p14:xfrm>
                <a:off x="839284" y="1836270"/>
                <a:ext cx="1941840" cy="1380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8D9AAA-CD6D-5549-B775-CFDB230E45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1724" y="1828710"/>
                  <a:ext cx="1956960" cy="13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6B8E7D-145F-504A-9277-CAA5B3F573E6}"/>
                    </a:ext>
                  </a:extLst>
                </p14:cNvPr>
                <p14:cNvContentPartPr/>
                <p14:nvPr/>
              </p14:nvContentPartPr>
              <p14:xfrm>
                <a:off x="2506084" y="1659150"/>
                <a:ext cx="70560" cy="27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6B8E7D-145F-504A-9277-CAA5B3F57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8884" y="1651590"/>
                  <a:ext cx="85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7C30D9-B4B0-004D-A5CB-0B5D2F94C65D}"/>
                    </a:ext>
                  </a:extLst>
                </p14:cNvPr>
                <p14:cNvContentPartPr/>
                <p14:nvPr/>
              </p14:nvContentPartPr>
              <p14:xfrm>
                <a:off x="2435884" y="1796670"/>
                <a:ext cx="113400" cy="5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7C30D9-B4B0-004D-A5CB-0B5D2F94C65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8324" y="1789110"/>
                  <a:ext cx="128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A93E07-2E64-9D45-948E-65D28C249432}"/>
                    </a:ext>
                  </a:extLst>
                </p14:cNvPr>
                <p14:cNvContentPartPr/>
                <p14:nvPr/>
              </p14:nvContentPartPr>
              <p14:xfrm>
                <a:off x="2585644" y="1710990"/>
                <a:ext cx="21600" cy="113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A93E07-2E64-9D45-948E-65D28C2494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78084" y="1703430"/>
                  <a:ext cx="36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410857-21DD-3149-AAF0-3310EA1C4DA8}"/>
                    </a:ext>
                  </a:extLst>
                </p14:cNvPr>
                <p14:cNvContentPartPr/>
                <p14:nvPr/>
              </p14:nvContentPartPr>
              <p14:xfrm>
                <a:off x="2628484" y="1732590"/>
                <a:ext cx="39960" cy="64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410857-21DD-3149-AAF0-3310EA1C4D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20924" y="1725030"/>
                  <a:ext cx="55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5D6D47-A864-6745-8765-328A42183A9C}"/>
                    </a:ext>
                  </a:extLst>
                </p14:cNvPr>
                <p14:cNvContentPartPr/>
                <p14:nvPr/>
              </p14:nvContentPartPr>
              <p14:xfrm>
                <a:off x="2628484" y="1753830"/>
                <a:ext cx="49320" cy="2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5D6D47-A864-6745-8765-328A42183A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20924" y="1746270"/>
                  <a:ext cx="64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66EDA62-DC86-FB4A-8A26-EC2D84AF54C9}"/>
                    </a:ext>
                  </a:extLst>
                </p14:cNvPr>
                <p14:cNvContentPartPr/>
                <p14:nvPr/>
              </p14:nvContentPartPr>
              <p14:xfrm>
                <a:off x="2710924" y="1686510"/>
                <a:ext cx="27720" cy="10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66EDA62-DC86-FB4A-8A26-EC2D84AF54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03364" y="1678950"/>
                  <a:ext cx="428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CC3E53-6BEB-F24D-ABEE-898FD97626F7}"/>
              </a:ext>
            </a:extLst>
          </p:cNvPr>
          <p:cNvGrpSpPr/>
          <p:nvPr/>
        </p:nvGrpSpPr>
        <p:grpSpPr>
          <a:xfrm>
            <a:off x="100564" y="1341630"/>
            <a:ext cx="528480" cy="281160"/>
            <a:chOff x="100564" y="1341630"/>
            <a:chExt cx="52848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3DE373-16AF-8A41-8FC7-DCD5E3CA1155}"/>
                    </a:ext>
                  </a:extLst>
                </p14:cNvPr>
                <p14:cNvContentPartPr/>
                <p14:nvPr/>
              </p14:nvContentPartPr>
              <p14:xfrm>
                <a:off x="109564" y="1387350"/>
                <a:ext cx="70560" cy="23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3DE373-16AF-8A41-8FC7-DCD5E3CA1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364" y="1379790"/>
                  <a:ext cx="85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0B2DE0E-10D7-E344-9770-4C6A4CF0D2AB}"/>
                    </a:ext>
                  </a:extLst>
                </p14:cNvPr>
                <p14:cNvContentPartPr/>
                <p14:nvPr/>
              </p14:nvContentPartPr>
              <p14:xfrm>
                <a:off x="100564" y="1506510"/>
                <a:ext cx="76680" cy="21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0B2DE0E-10D7-E344-9770-4C6A4CF0D2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004" y="1498950"/>
                  <a:ext cx="9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02D75D-C329-964B-92E9-744E4B57CD16}"/>
                    </a:ext>
                  </a:extLst>
                </p14:cNvPr>
                <p14:cNvContentPartPr/>
                <p14:nvPr/>
              </p14:nvContentPartPr>
              <p14:xfrm>
                <a:off x="485404" y="1344510"/>
                <a:ext cx="57960" cy="88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02D75D-C329-964B-92E9-744E4B57CD1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8204" y="1337310"/>
                  <a:ext cx="73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06F7C19-285A-4849-9BD5-09CA904512FD}"/>
                    </a:ext>
                  </a:extLst>
                </p14:cNvPr>
                <p14:cNvContentPartPr/>
                <p14:nvPr/>
              </p14:nvContentPartPr>
              <p14:xfrm>
                <a:off x="506644" y="1341630"/>
                <a:ext cx="122400" cy="5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06F7C19-285A-4849-9BD5-09CA904512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9084" y="1334070"/>
                  <a:ext cx="1375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29FE0F-9B7A-2B4B-A2E1-6D4B66615F87}"/>
              </a:ext>
            </a:extLst>
          </p:cNvPr>
          <p:cNvGrpSpPr/>
          <p:nvPr/>
        </p:nvGrpSpPr>
        <p:grpSpPr>
          <a:xfrm>
            <a:off x="2911084" y="3469590"/>
            <a:ext cx="245160" cy="275040"/>
            <a:chOff x="2911084" y="3469590"/>
            <a:chExt cx="2451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0EA784-CAB5-E74D-AFF1-CE9A8343BD5B}"/>
                    </a:ext>
                  </a:extLst>
                </p14:cNvPr>
                <p14:cNvContentPartPr/>
                <p14:nvPr/>
              </p14:nvContentPartPr>
              <p14:xfrm>
                <a:off x="2915404" y="3656070"/>
                <a:ext cx="70560" cy="88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0EA784-CAB5-E74D-AFF1-CE9A8343BD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07844" y="3648510"/>
                  <a:ext cx="85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2589CC-D66C-0244-B2F1-B250633A545B}"/>
                    </a:ext>
                  </a:extLst>
                </p14:cNvPr>
                <p14:cNvContentPartPr/>
                <p14:nvPr/>
              </p14:nvContentPartPr>
              <p14:xfrm>
                <a:off x="2911084" y="3668310"/>
                <a:ext cx="72000" cy="51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2589CC-D66C-0244-B2F1-B250633A545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03524" y="3660750"/>
                  <a:ext cx="87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E38F9D5-64FE-8B42-95F4-66A07D1E5890}"/>
                    </a:ext>
                  </a:extLst>
                </p14:cNvPr>
                <p14:cNvContentPartPr/>
                <p14:nvPr/>
              </p14:nvContentPartPr>
              <p14:xfrm>
                <a:off x="3040324" y="3469590"/>
                <a:ext cx="115920" cy="162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E38F9D5-64FE-8B42-95F4-66A07D1E58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33124" y="3462030"/>
                  <a:ext cx="13104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9225E7-5B38-CE43-835C-68B2C8BF63E6}"/>
              </a:ext>
            </a:extLst>
          </p:cNvPr>
          <p:cNvGrpSpPr/>
          <p:nvPr/>
        </p:nvGrpSpPr>
        <p:grpSpPr>
          <a:xfrm>
            <a:off x="1697538" y="920430"/>
            <a:ext cx="1505160" cy="278280"/>
            <a:chOff x="1697538" y="920430"/>
            <a:chExt cx="15051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E6314F-BE8A-D047-8934-8BB3BA357DE4}"/>
                    </a:ext>
                  </a:extLst>
                </p14:cNvPr>
                <p14:cNvContentPartPr/>
                <p14:nvPr/>
              </p14:nvContentPartPr>
              <p14:xfrm>
                <a:off x="1697538" y="920430"/>
                <a:ext cx="1505160" cy="159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E6314F-BE8A-D047-8934-8BB3BA357D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89978" y="912870"/>
                  <a:ext cx="1520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3986BF-4017-2B4E-B7FE-241F55DD5598}"/>
                    </a:ext>
                  </a:extLst>
                </p14:cNvPr>
                <p14:cNvContentPartPr/>
                <p14:nvPr/>
              </p14:nvContentPartPr>
              <p14:xfrm>
                <a:off x="3080298" y="1021230"/>
                <a:ext cx="110160" cy="177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3986BF-4017-2B4E-B7FE-241F55DD55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2738" y="1013670"/>
                  <a:ext cx="1252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7A42609-0040-9B45-93D2-FB5C7A763DF7}"/>
              </a:ext>
            </a:extLst>
          </p:cNvPr>
          <p:cNvGrpSpPr/>
          <p:nvPr/>
        </p:nvGrpSpPr>
        <p:grpSpPr>
          <a:xfrm>
            <a:off x="3730458" y="1002870"/>
            <a:ext cx="470160" cy="244440"/>
            <a:chOff x="3730458" y="1002870"/>
            <a:chExt cx="47016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61A869-1B68-0145-8A40-9B369391F335}"/>
                    </a:ext>
                  </a:extLst>
                </p14:cNvPr>
                <p14:cNvContentPartPr/>
                <p14:nvPr/>
              </p14:nvContentPartPr>
              <p14:xfrm>
                <a:off x="3767178" y="1002870"/>
                <a:ext cx="43200" cy="244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61A869-1B68-0145-8A40-9B369391F33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9618" y="995310"/>
                  <a:ext cx="58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F9006F-71DF-B546-91C6-23ED8AAE21F9}"/>
                    </a:ext>
                  </a:extLst>
                </p14:cNvPr>
                <p14:cNvContentPartPr/>
                <p14:nvPr/>
              </p14:nvContentPartPr>
              <p14:xfrm>
                <a:off x="3730458" y="1131030"/>
                <a:ext cx="88920" cy="24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F9006F-71DF-B546-91C6-23ED8AAE21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22898" y="1123470"/>
                  <a:ext cx="104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C323EA-D00F-044D-B103-C37E519E4530}"/>
                    </a:ext>
                  </a:extLst>
                </p14:cNvPr>
                <p14:cNvContentPartPr/>
                <p14:nvPr/>
              </p14:nvContentPartPr>
              <p14:xfrm>
                <a:off x="3840258" y="1106550"/>
                <a:ext cx="12600" cy="52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C323EA-D00F-044D-B103-C37E519E45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2698" y="1098990"/>
                  <a:ext cx="27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89157F-7D22-A141-8E02-099058185AAE}"/>
                    </a:ext>
                  </a:extLst>
                </p14:cNvPr>
                <p14:cNvContentPartPr/>
                <p14:nvPr/>
              </p14:nvContentPartPr>
              <p14:xfrm>
                <a:off x="3846378" y="1069830"/>
                <a:ext cx="6480" cy="18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89157F-7D22-A141-8E02-099058185AA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38818" y="1062270"/>
                  <a:ext cx="21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FE4D88-D0C8-D84C-9247-8540FE37A06D}"/>
                    </a:ext>
                  </a:extLst>
                </p14:cNvPr>
                <p14:cNvContentPartPr/>
                <p14:nvPr/>
              </p14:nvContentPartPr>
              <p14:xfrm>
                <a:off x="3898218" y="1112670"/>
                <a:ext cx="88920" cy="43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FE4D88-D0C8-D84C-9247-8540FE37A0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0658" y="1105110"/>
                  <a:ext cx="104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AC9477-BA0E-0A45-B386-1B8AFA57B7E5}"/>
                    </a:ext>
                  </a:extLst>
                </p14:cNvPr>
                <p14:cNvContentPartPr/>
                <p14:nvPr/>
              </p14:nvContentPartPr>
              <p14:xfrm>
                <a:off x="4114938" y="1057590"/>
                <a:ext cx="85680" cy="107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AC9477-BA0E-0A45-B386-1B8AFA57B7E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07738" y="1050030"/>
                  <a:ext cx="100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94786B-5F74-2D47-B566-CEF863CB9B8A}"/>
                    </a:ext>
                  </a:extLst>
                </p14:cNvPr>
                <p14:cNvContentPartPr/>
                <p14:nvPr/>
              </p14:nvContentPartPr>
              <p14:xfrm>
                <a:off x="4114938" y="1063710"/>
                <a:ext cx="76680" cy="88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94786B-5F74-2D47-B566-CEF863CB9B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07738" y="1056150"/>
                  <a:ext cx="91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9773A5-6AD7-AB48-9A75-99823FA59DBE}"/>
                    </a:ext>
                  </a:extLst>
                </p14:cNvPr>
                <p14:cNvContentPartPr/>
                <p14:nvPr/>
              </p14:nvContentPartPr>
              <p14:xfrm>
                <a:off x="3980658" y="1011870"/>
                <a:ext cx="52200" cy="162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9773A5-6AD7-AB48-9A75-99823FA59D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73098" y="1004310"/>
                  <a:ext cx="67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B2E863-1F55-D940-8C8E-9E86DBFCF807}"/>
              </a:ext>
            </a:extLst>
          </p:cNvPr>
          <p:cNvGrpSpPr/>
          <p:nvPr/>
        </p:nvGrpSpPr>
        <p:grpSpPr>
          <a:xfrm>
            <a:off x="4417338" y="972630"/>
            <a:ext cx="262440" cy="226080"/>
            <a:chOff x="4417338" y="972630"/>
            <a:chExt cx="26244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5B4C52-2CCF-8949-9093-4119B393E664}"/>
                    </a:ext>
                  </a:extLst>
                </p14:cNvPr>
                <p14:cNvContentPartPr/>
                <p14:nvPr/>
              </p14:nvContentPartPr>
              <p14:xfrm>
                <a:off x="4417338" y="1066950"/>
                <a:ext cx="60480" cy="76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5B4C52-2CCF-8949-9093-4119B393E66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09778" y="1059390"/>
                  <a:ext cx="75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EC3681-79AC-D04B-A6D7-77D21223A63D}"/>
                    </a:ext>
                  </a:extLst>
                </p14:cNvPr>
                <p14:cNvContentPartPr/>
                <p14:nvPr/>
              </p14:nvContentPartPr>
              <p14:xfrm>
                <a:off x="4533258" y="1045350"/>
                <a:ext cx="15480" cy="27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EC3681-79AC-D04B-A6D7-77D21223A6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25698" y="1037790"/>
                  <a:ext cx="30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718BA9-0BBF-8546-ACC3-C5A0788DD76D}"/>
                    </a:ext>
                  </a:extLst>
                </p14:cNvPr>
                <p14:cNvContentPartPr/>
                <p14:nvPr/>
              </p14:nvContentPartPr>
              <p14:xfrm>
                <a:off x="4594458" y="972630"/>
                <a:ext cx="18720" cy="226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718BA9-0BBF-8546-ACC3-C5A0788DD76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86898" y="965070"/>
                  <a:ext cx="33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EFCD7F-2902-1F4C-9E0B-3365C552EA87}"/>
                    </a:ext>
                  </a:extLst>
                </p14:cNvPr>
                <p14:cNvContentPartPr/>
                <p14:nvPr/>
              </p14:nvContentPartPr>
              <p14:xfrm>
                <a:off x="4569978" y="1109430"/>
                <a:ext cx="109800" cy="39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EFCD7F-2902-1F4C-9E0B-3365C552EA8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62418" y="1102230"/>
                  <a:ext cx="1249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B304E0A-8075-8D40-B8AC-A376DF314927}"/>
              </a:ext>
            </a:extLst>
          </p:cNvPr>
          <p:cNvGrpSpPr/>
          <p:nvPr/>
        </p:nvGrpSpPr>
        <p:grpSpPr>
          <a:xfrm>
            <a:off x="4170018" y="1347750"/>
            <a:ext cx="327240" cy="272160"/>
            <a:chOff x="4170018" y="1347750"/>
            <a:chExt cx="32724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E21749-69E9-1A47-9E38-801F7873E4A7}"/>
                    </a:ext>
                  </a:extLst>
                </p14:cNvPr>
                <p14:cNvContentPartPr/>
                <p14:nvPr/>
              </p14:nvContentPartPr>
              <p14:xfrm>
                <a:off x="4225098" y="1347750"/>
                <a:ext cx="64440" cy="272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E21749-69E9-1A47-9E38-801F7873E4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17538" y="1340190"/>
                  <a:ext cx="79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8DAD386-7AE7-3A41-8854-363B2FE7CC5A}"/>
                    </a:ext>
                  </a:extLst>
                </p14:cNvPr>
                <p14:cNvContentPartPr/>
                <p14:nvPr/>
              </p14:nvContentPartPr>
              <p14:xfrm>
                <a:off x="4170018" y="1466910"/>
                <a:ext cx="101160" cy="15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8DAD386-7AE7-3A41-8854-363B2FE7CC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62458" y="1459350"/>
                  <a:ext cx="11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49E11B3-801D-3045-AAAF-27362BE5C55A}"/>
                    </a:ext>
                  </a:extLst>
                </p14:cNvPr>
                <p14:cNvContentPartPr/>
                <p14:nvPr/>
              </p14:nvContentPartPr>
              <p14:xfrm>
                <a:off x="4322658" y="1381230"/>
                <a:ext cx="27720" cy="116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49E11B3-801D-3045-AAAF-27362BE5C55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15098" y="1373670"/>
                  <a:ext cx="42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F5C8FD-B32B-ED4B-BDDD-9224C060A8AC}"/>
                    </a:ext>
                  </a:extLst>
                </p14:cNvPr>
                <p14:cNvContentPartPr/>
                <p14:nvPr/>
              </p14:nvContentPartPr>
              <p14:xfrm>
                <a:off x="4368378" y="1415070"/>
                <a:ext cx="73800" cy="73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F5C8FD-B32B-ED4B-BDDD-9224C060A8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0818" y="1407510"/>
                  <a:ext cx="88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03076B-8273-7948-8667-4D20BC3BE11D}"/>
                    </a:ext>
                  </a:extLst>
                </p14:cNvPr>
                <p14:cNvContentPartPr/>
                <p14:nvPr/>
              </p14:nvContentPartPr>
              <p14:xfrm>
                <a:off x="4384218" y="1416510"/>
                <a:ext cx="61200" cy="44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03076B-8273-7948-8667-4D20BC3BE1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6658" y="1408950"/>
                  <a:ext cx="76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F957D3D-CBAB-A74D-A989-D3F4D281B93D}"/>
                    </a:ext>
                  </a:extLst>
                </p14:cNvPr>
                <p14:cNvContentPartPr/>
                <p14:nvPr/>
              </p14:nvContentPartPr>
              <p14:xfrm>
                <a:off x="4478538" y="1368990"/>
                <a:ext cx="18720" cy="137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F957D3D-CBAB-A74D-A989-D3F4D281B93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70978" y="1361430"/>
                  <a:ext cx="338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C77635-F6C4-0742-B641-85A41F99C542}"/>
              </a:ext>
            </a:extLst>
          </p:cNvPr>
          <p:cNvGrpSpPr/>
          <p:nvPr/>
        </p:nvGrpSpPr>
        <p:grpSpPr>
          <a:xfrm>
            <a:off x="4756098" y="1350630"/>
            <a:ext cx="119520" cy="107280"/>
            <a:chOff x="4756098" y="1350630"/>
            <a:chExt cx="11952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19C680-2745-C343-8160-4DDFBFC483E0}"/>
                    </a:ext>
                  </a:extLst>
                </p14:cNvPr>
                <p14:cNvContentPartPr/>
                <p14:nvPr/>
              </p14:nvContentPartPr>
              <p14:xfrm>
                <a:off x="4762578" y="1399590"/>
                <a:ext cx="18360" cy="58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19C680-2745-C343-8160-4DDFBFC483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55018" y="1392030"/>
                  <a:ext cx="33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54374B-13D6-724E-AB76-3E5C0BB26BA5}"/>
                    </a:ext>
                  </a:extLst>
                </p14:cNvPr>
                <p14:cNvContentPartPr/>
                <p14:nvPr/>
              </p14:nvContentPartPr>
              <p14:xfrm>
                <a:off x="4756098" y="1350630"/>
                <a:ext cx="39960" cy="2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54374B-13D6-724E-AB76-3E5C0BB26B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48538" y="1343070"/>
                  <a:ext cx="55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E6AA77-54B4-D741-8FE6-89263C77B7F7}"/>
                    </a:ext>
                  </a:extLst>
                </p14:cNvPr>
                <p14:cNvContentPartPr/>
                <p14:nvPr/>
              </p14:nvContentPartPr>
              <p14:xfrm>
                <a:off x="4832418" y="1387350"/>
                <a:ext cx="43200" cy="70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E6AA77-54B4-D741-8FE6-89263C77B7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24858" y="1379790"/>
                  <a:ext cx="583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A67B61-F86A-214F-9948-7727565AC044}"/>
              </a:ext>
            </a:extLst>
          </p:cNvPr>
          <p:cNvGrpSpPr/>
          <p:nvPr/>
        </p:nvGrpSpPr>
        <p:grpSpPr>
          <a:xfrm>
            <a:off x="5113578" y="1308150"/>
            <a:ext cx="799920" cy="140760"/>
            <a:chOff x="5113578" y="1308150"/>
            <a:chExt cx="79992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EC1260-DBF0-7749-A2F0-A2F42810772F}"/>
                    </a:ext>
                  </a:extLst>
                </p14:cNvPr>
                <p14:cNvContentPartPr/>
                <p14:nvPr/>
              </p14:nvContentPartPr>
              <p14:xfrm>
                <a:off x="5113578" y="1363230"/>
                <a:ext cx="177480" cy="85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EC1260-DBF0-7749-A2F0-A2F42810772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6018" y="1355670"/>
                  <a:ext cx="19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2AC60E-BD78-824E-B311-40E7FAC7E560}"/>
                    </a:ext>
                  </a:extLst>
                </p14:cNvPr>
                <p14:cNvContentPartPr/>
                <p14:nvPr/>
              </p14:nvContentPartPr>
              <p14:xfrm>
                <a:off x="5278098" y="1317510"/>
                <a:ext cx="24840" cy="36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2AC60E-BD78-824E-B311-40E7FAC7E56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70898" y="1309950"/>
                  <a:ext cx="39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87BC61F-4C9C-BA46-8E65-16D8D46CA6DA}"/>
                    </a:ext>
                  </a:extLst>
                </p14:cNvPr>
                <p14:cNvContentPartPr/>
                <p14:nvPr/>
              </p14:nvContentPartPr>
              <p14:xfrm>
                <a:off x="5342538" y="1368990"/>
                <a:ext cx="82800" cy="48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87BC61F-4C9C-BA46-8E65-16D8D46CA6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34978" y="1361430"/>
                  <a:ext cx="97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92A3DDF-1ECE-6F4F-9DFE-1BCFEFEA5ED6}"/>
                    </a:ext>
                  </a:extLst>
                </p14:cNvPr>
                <p14:cNvContentPartPr/>
                <p14:nvPr/>
              </p14:nvContentPartPr>
              <p14:xfrm>
                <a:off x="5470698" y="1356750"/>
                <a:ext cx="15480" cy="61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92A3DDF-1ECE-6F4F-9DFE-1BCFEFEA5ED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63138" y="1349190"/>
                  <a:ext cx="30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8E5AF2-5A13-8A4C-92F3-1C33810B3FE6}"/>
                    </a:ext>
                  </a:extLst>
                </p14:cNvPr>
                <p14:cNvContentPartPr/>
                <p14:nvPr/>
              </p14:nvContentPartPr>
              <p14:xfrm>
                <a:off x="5464578" y="1308150"/>
                <a:ext cx="15480" cy="46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8E5AF2-5A13-8A4C-92F3-1C33810B3F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57018" y="1300590"/>
                  <a:ext cx="30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F5BD77-9C43-4B47-A8C4-8E6380471F96}"/>
                    </a:ext>
                  </a:extLst>
                </p14:cNvPr>
                <p14:cNvContentPartPr/>
                <p14:nvPr/>
              </p14:nvContentPartPr>
              <p14:xfrm>
                <a:off x="5519298" y="1350630"/>
                <a:ext cx="119520" cy="55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F5BD77-9C43-4B47-A8C4-8E6380471F9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11738" y="1343070"/>
                  <a:ext cx="134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C188C2-4467-8B4B-8386-85E05E1D38FE}"/>
                    </a:ext>
                  </a:extLst>
                </p14:cNvPr>
                <p14:cNvContentPartPr/>
                <p14:nvPr/>
              </p14:nvContentPartPr>
              <p14:xfrm>
                <a:off x="5675178" y="1326510"/>
                <a:ext cx="238320" cy="61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C188C2-4467-8B4B-8386-85E05E1D38F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67618" y="1318950"/>
                  <a:ext cx="2534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0962740-8F89-D94C-A2F3-D4CF8B90EC8E}"/>
              </a:ext>
            </a:extLst>
          </p:cNvPr>
          <p:cNvGrpSpPr/>
          <p:nvPr/>
        </p:nvGrpSpPr>
        <p:grpSpPr>
          <a:xfrm>
            <a:off x="4255698" y="1805670"/>
            <a:ext cx="842760" cy="418320"/>
            <a:chOff x="4255698" y="1805670"/>
            <a:chExt cx="842760" cy="41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16F1BA-21ED-ED4E-8D78-B260951792D2}"/>
                    </a:ext>
                  </a:extLst>
                </p14:cNvPr>
                <p14:cNvContentPartPr/>
                <p14:nvPr/>
              </p14:nvContentPartPr>
              <p14:xfrm>
                <a:off x="4255698" y="1890990"/>
                <a:ext cx="195840" cy="119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16F1BA-21ED-ED4E-8D78-B260951792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48138" y="1883430"/>
                  <a:ext cx="21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A78027-ACC8-6749-89E7-F967B5BDB877}"/>
                    </a:ext>
                  </a:extLst>
                </p14:cNvPr>
                <p14:cNvContentPartPr/>
                <p14:nvPr/>
              </p14:nvContentPartPr>
              <p14:xfrm>
                <a:off x="4417338" y="1888110"/>
                <a:ext cx="15480" cy="21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A78027-ACC8-6749-89E7-F967B5BDB8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9778" y="1880550"/>
                  <a:ext cx="3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0421C3-380A-5E4F-969A-04CADFF4AE63}"/>
                    </a:ext>
                  </a:extLst>
                </p14:cNvPr>
                <p14:cNvContentPartPr/>
                <p14:nvPr/>
              </p14:nvContentPartPr>
              <p14:xfrm>
                <a:off x="4487538" y="1918710"/>
                <a:ext cx="91800" cy="79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0421C3-380A-5E4F-969A-04CADFF4AE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79978" y="1911150"/>
                  <a:ext cx="106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629B30-F0C8-1548-944A-C1564808D3F9}"/>
                    </a:ext>
                  </a:extLst>
                </p14:cNvPr>
                <p14:cNvContentPartPr/>
                <p14:nvPr/>
              </p14:nvContentPartPr>
              <p14:xfrm>
                <a:off x="4350018" y="2117070"/>
                <a:ext cx="55440" cy="97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629B30-F0C8-1548-944A-C1564808D3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42818" y="2109510"/>
                  <a:ext cx="70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0FFA47-846C-F543-ABFE-C831BB612910}"/>
                    </a:ext>
                  </a:extLst>
                </p14:cNvPr>
                <p14:cNvContentPartPr/>
                <p14:nvPr/>
              </p14:nvContentPartPr>
              <p14:xfrm>
                <a:off x="4332018" y="2113830"/>
                <a:ext cx="95040" cy="110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0FFA47-846C-F543-ABFE-C831BB6129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24458" y="2106630"/>
                  <a:ext cx="1101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3EE85F-03E0-EF41-BF64-9892DC7814D8}"/>
                    </a:ext>
                  </a:extLst>
                </p14:cNvPr>
                <p14:cNvContentPartPr/>
                <p14:nvPr/>
              </p14:nvContentPartPr>
              <p14:xfrm>
                <a:off x="4756098" y="1805670"/>
                <a:ext cx="67680" cy="305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3EE85F-03E0-EF41-BF64-9892DC7814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48538" y="1798110"/>
                  <a:ext cx="82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C297333-C74E-384D-89D9-497E816D8CA9}"/>
                    </a:ext>
                  </a:extLst>
                </p14:cNvPr>
                <p14:cNvContentPartPr/>
                <p14:nvPr/>
              </p14:nvContentPartPr>
              <p14:xfrm>
                <a:off x="4716498" y="1958310"/>
                <a:ext cx="85680" cy="18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C297333-C74E-384D-89D9-497E816D8CA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08938" y="1950750"/>
                  <a:ext cx="10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4C418F-220B-A14B-9F11-649D9744AC54}"/>
                    </a:ext>
                  </a:extLst>
                </p14:cNvPr>
                <p14:cNvContentPartPr/>
                <p14:nvPr/>
              </p14:nvContentPartPr>
              <p14:xfrm>
                <a:off x="4899738" y="1863630"/>
                <a:ext cx="43200" cy="131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4C418F-220B-A14B-9F11-649D9744AC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92178" y="1856070"/>
                  <a:ext cx="58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6832D9-1D35-8540-9587-4EAF83493E9B}"/>
                    </a:ext>
                  </a:extLst>
                </p14:cNvPr>
                <p14:cNvContentPartPr/>
                <p14:nvPr/>
              </p14:nvContentPartPr>
              <p14:xfrm>
                <a:off x="4960578" y="1897110"/>
                <a:ext cx="49320" cy="76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6832D9-1D35-8540-9587-4EAF83493E9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53378" y="1889550"/>
                  <a:ext cx="64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E1D6131-D23C-8C49-BF1F-C2D0027B5E08}"/>
                    </a:ext>
                  </a:extLst>
                </p14:cNvPr>
                <p14:cNvContentPartPr/>
                <p14:nvPr/>
              </p14:nvContentPartPr>
              <p14:xfrm>
                <a:off x="4954818" y="1906470"/>
                <a:ext cx="70560" cy="49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E1D6131-D23C-8C49-BF1F-C2D0027B5E0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47258" y="1898910"/>
                  <a:ext cx="85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1B47929-EF79-6747-AF45-12197DDFCE06}"/>
                    </a:ext>
                  </a:extLst>
                </p14:cNvPr>
                <p14:cNvContentPartPr/>
                <p14:nvPr/>
              </p14:nvContentPartPr>
              <p14:xfrm>
                <a:off x="5076858" y="1848510"/>
                <a:ext cx="21600" cy="119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1B47929-EF79-6747-AF45-12197DDFCE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69298" y="1840950"/>
                  <a:ext cx="3672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BBD7930-2134-0B42-AA1C-8D29EB6E7489}"/>
                  </a:ext>
                </a:extLst>
              </p14:cNvPr>
              <p14:cNvContentPartPr/>
              <p14:nvPr/>
            </p14:nvContentPartPr>
            <p14:xfrm>
              <a:off x="3596178" y="2648430"/>
              <a:ext cx="1824480" cy="79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BBD7930-2134-0B42-AA1C-8D29EB6E748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588618" y="2640870"/>
                <a:ext cx="183960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40EEFDE-9F1C-B440-BC25-2CBD37859F22}"/>
              </a:ext>
            </a:extLst>
          </p:cNvPr>
          <p:cNvGrpSpPr/>
          <p:nvPr/>
        </p:nvGrpSpPr>
        <p:grpSpPr>
          <a:xfrm>
            <a:off x="3840258" y="2932110"/>
            <a:ext cx="324000" cy="281520"/>
            <a:chOff x="3840258" y="2932110"/>
            <a:chExt cx="32400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1FD115-57A9-8647-907D-F135C653E3CD}"/>
                    </a:ext>
                  </a:extLst>
                </p14:cNvPr>
                <p14:cNvContentPartPr/>
                <p14:nvPr/>
              </p14:nvContentPartPr>
              <p14:xfrm>
                <a:off x="3855738" y="2947590"/>
                <a:ext cx="58320" cy="266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1FD115-57A9-8647-907D-F135C653E3C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48178" y="2940030"/>
                  <a:ext cx="73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37D3FE-9FB2-7D42-B3BA-A40C1191EA21}"/>
                    </a:ext>
                  </a:extLst>
                </p14:cNvPr>
                <p14:cNvContentPartPr/>
                <p14:nvPr/>
              </p14:nvContentPartPr>
              <p14:xfrm>
                <a:off x="3840258" y="3051270"/>
                <a:ext cx="110160" cy="73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37D3FE-9FB2-7D42-B3BA-A40C1191EA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32698" y="3043710"/>
                  <a:ext cx="12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D8B096-94AE-704A-9F58-5C232CC2E6BB}"/>
                    </a:ext>
                  </a:extLst>
                </p14:cNvPr>
                <p14:cNvContentPartPr/>
                <p14:nvPr/>
              </p14:nvContentPartPr>
              <p14:xfrm>
                <a:off x="3944298" y="3008430"/>
                <a:ext cx="9360" cy="24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D8B096-94AE-704A-9F58-5C232CC2E6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36738" y="3000870"/>
                  <a:ext cx="2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C5549A-3093-1C4C-A2F0-ACF19A329A2D}"/>
                    </a:ext>
                  </a:extLst>
                </p14:cNvPr>
                <p14:cNvContentPartPr/>
                <p14:nvPr/>
              </p14:nvContentPartPr>
              <p14:xfrm>
                <a:off x="3980658" y="3057390"/>
                <a:ext cx="119520" cy="36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C5549A-3093-1C4C-A2F0-ACF19A329A2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73098" y="3049830"/>
                  <a:ext cx="134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3766736-ABC5-6B40-A259-5721D4BABE49}"/>
                    </a:ext>
                  </a:extLst>
                </p14:cNvPr>
                <p14:cNvContentPartPr/>
                <p14:nvPr/>
              </p14:nvContentPartPr>
              <p14:xfrm>
                <a:off x="4078578" y="2932110"/>
                <a:ext cx="85680" cy="155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3766736-ABC5-6B40-A259-5721D4BABE4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71018" y="2924550"/>
                  <a:ext cx="1008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859303-73CC-1A4B-A305-DED89D0CEB96}"/>
              </a:ext>
            </a:extLst>
          </p:cNvPr>
          <p:cNvGrpSpPr/>
          <p:nvPr/>
        </p:nvGrpSpPr>
        <p:grpSpPr>
          <a:xfrm>
            <a:off x="4374498" y="3002310"/>
            <a:ext cx="88920" cy="86040"/>
            <a:chOff x="4374498" y="3002310"/>
            <a:chExt cx="88920" cy="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A676D3D-7237-2D43-BD53-090F951B6F1C}"/>
                    </a:ext>
                  </a:extLst>
                </p14:cNvPr>
                <p14:cNvContentPartPr/>
                <p14:nvPr/>
              </p14:nvContentPartPr>
              <p14:xfrm>
                <a:off x="4374498" y="3014550"/>
                <a:ext cx="79560" cy="73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A676D3D-7237-2D43-BD53-090F951B6F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66938" y="3006990"/>
                  <a:ext cx="94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5CE2961-977F-0F46-A305-5A6B07BF5CBB}"/>
                    </a:ext>
                  </a:extLst>
                </p14:cNvPr>
                <p14:cNvContentPartPr/>
                <p14:nvPr/>
              </p14:nvContentPartPr>
              <p14:xfrm>
                <a:off x="4380618" y="3002310"/>
                <a:ext cx="82800" cy="79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5CE2961-977F-0F46-A305-5A6B07BF5C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73058" y="2994750"/>
                  <a:ext cx="979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4678CB5-DAED-F04D-BEFC-C97478D7338D}"/>
              </a:ext>
            </a:extLst>
          </p:cNvPr>
          <p:cNvGrpSpPr/>
          <p:nvPr/>
        </p:nvGrpSpPr>
        <p:grpSpPr>
          <a:xfrm>
            <a:off x="4655298" y="2901510"/>
            <a:ext cx="324360" cy="226440"/>
            <a:chOff x="4655298" y="2901510"/>
            <a:chExt cx="32436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0FF9661-28DB-F141-B718-E2B11A04A0FC}"/>
                    </a:ext>
                  </a:extLst>
                </p14:cNvPr>
                <p14:cNvContentPartPr/>
                <p14:nvPr/>
              </p14:nvContentPartPr>
              <p14:xfrm>
                <a:off x="4655298" y="3005550"/>
                <a:ext cx="70560" cy="91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0FF9661-28DB-F141-B718-E2B11A04A0F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48098" y="2997990"/>
                  <a:ext cx="85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BB362E-B133-DC43-9DB8-FE44E28A68DC}"/>
                    </a:ext>
                  </a:extLst>
                </p14:cNvPr>
                <p14:cNvContentPartPr/>
                <p14:nvPr/>
              </p14:nvContentPartPr>
              <p14:xfrm>
                <a:off x="4796058" y="2981070"/>
                <a:ext cx="9360" cy="21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BB362E-B133-DC43-9DB8-FE44E28A68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88498" y="2973510"/>
                  <a:ext cx="2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6207BD-2A01-8444-B3F7-52C0A17F3B75}"/>
                    </a:ext>
                  </a:extLst>
                </p14:cNvPr>
                <p14:cNvContentPartPr/>
                <p14:nvPr/>
              </p14:nvContentPartPr>
              <p14:xfrm>
                <a:off x="4866258" y="2901510"/>
                <a:ext cx="21600" cy="226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6207BD-2A01-8444-B3F7-52C0A17F3B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58698" y="2893950"/>
                  <a:ext cx="36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99986A-F589-2342-9537-75ED080B04FE}"/>
                    </a:ext>
                  </a:extLst>
                </p14:cNvPr>
                <p14:cNvContentPartPr/>
                <p14:nvPr/>
              </p14:nvContentPartPr>
              <p14:xfrm>
                <a:off x="4847898" y="3026790"/>
                <a:ext cx="131760" cy="73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99986A-F589-2342-9537-75ED080B04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40338" y="3019230"/>
                  <a:ext cx="1468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65A4279-8A14-BC4F-AE98-7016183EF3A0}"/>
              </a:ext>
            </a:extLst>
          </p:cNvPr>
          <p:cNvGrpSpPr/>
          <p:nvPr/>
        </p:nvGrpSpPr>
        <p:grpSpPr>
          <a:xfrm>
            <a:off x="4258578" y="3371670"/>
            <a:ext cx="668520" cy="278280"/>
            <a:chOff x="4258578" y="3371670"/>
            <a:chExt cx="6685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4CEF55F-0F05-6C48-8FAA-E0D1203F4792}"/>
                    </a:ext>
                  </a:extLst>
                </p14:cNvPr>
                <p14:cNvContentPartPr/>
                <p14:nvPr/>
              </p14:nvContentPartPr>
              <p14:xfrm>
                <a:off x="4313658" y="3371670"/>
                <a:ext cx="61560" cy="278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4CEF55F-0F05-6C48-8FAA-E0D1203F47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06098" y="3364110"/>
                  <a:ext cx="76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12E4F1A-90F9-ED42-AEE6-1FC20DBF4C18}"/>
                    </a:ext>
                  </a:extLst>
                </p14:cNvPr>
                <p14:cNvContentPartPr/>
                <p14:nvPr/>
              </p14:nvContentPartPr>
              <p14:xfrm>
                <a:off x="4258578" y="3503070"/>
                <a:ext cx="128520" cy="61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12E4F1A-90F9-ED42-AEE6-1FC20DBF4C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51018" y="3495510"/>
                  <a:ext cx="143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12CDB3-681E-D841-A5F2-81D6F5F382C4}"/>
                    </a:ext>
                  </a:extLst>
                </p14:cNvPr>
                <p14:cNvContentPartPr/>
                <p14:nvPr/>
              </p14:nvContentPartPr>
              <p14:xfrm>
                <a:off x="4426338" y="3422070"/>
                <a:ext cx="30960" cy="99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12CDB3-681E-D841-A5F2-81D6F5F382C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19138" y="3414510"/>
                  <a:ext cx="46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D8FEC3E-C816-3647-B787-1F67C60EB9C4}"/>
                    </a:ext>
                  </a:extLst>
                </p14:cNvPr>
                <p14:cNvContentPartPr/>
                <p14:nvPr/>
              </p14:nvContentPartPr>
              <p14:xfrm>
                <a:off x="4481418" y="3438990"/>
                <a:ext cx="70560" cy="79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D8FEC3E-C816-3647-B787-1F67C60EB9C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3858" y="3431430"/>
                  <a:ext cx="856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840D77-FBDE-E14C-952B-E97A8656C094}"/>
                    </a:ext>
                  </a:extLst>
                </p14:cNvPr>
                <p14:cNvContentPartPr/>
                <p14:nvPr/>
              </p14:nvContentPartPr>
              <p14:xfrm>
                <a:off x="4488978" y="3438990"/>
                <a:ext cx="72360" cy="522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5840D77-FBDE-E14C-952B-E97A8656C09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81418" y="3431430"/>
                  <a:ext cx="87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350D59C-0E7B-D748-BD3A-4E0B07153D7C}"/>
                    </a:ext>
                  </a:extLst>
                </p14:cNvPr>
                <p14:cNvContentPartPr/>
                <p14:nvPr/>
              </p14:nvContentPartPr>
              <p14:xfrm>
                <a:off x="4606698" y="3402630"/>
                <a:ext cx="12600" cy="11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350D59C-0E7B-D748-BD3A-4E0B07153D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99138" y="3395070"/>
                  <a:ext cx="27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453E746-A7C5-DF4F-AE1F-E2573F930227}"/>
                    </a:ext>
                  </a:extLst>
                </p14:cNvPr>
                <p14:cNvContentPartPr/>
                <p14:nvPr/>
              </p14:nvContentPartPr>
              <p14:xfrm>
                <a:off x="4783818" y="3457350"/>
                <a:ext cx="9360" cy="49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453E746-A7C5-DF4F-AE1F-E2573F9302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76258" y="3449790"/>
                  <a:ext cx="24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F0E23A-90F8-AC4A-A56A-2791CA560518}"/>
                    </a:ext>
                  </a:extLst>
                </p14:cNvPr>
                <p14:cNvContentPartPr/>
                <p14:nvPr/>
              </p14:nvContentPartPr>
              <p14:xfrm>
                <a:off x="4802178" y="3384270"/>
                <a:ext cx="24840" cy="1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F0E23A-90F8-AC4A-A56A-2791CA56051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94618" y="3376710"/>
                  <a:ext cx="39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94A8CD0-5814-AA4E-8CEB-D44A846DF890}"/>
                    </a:ext>
                  </a:extLst>
                </p14:cNvPr>
                <p14:cNvContentPartPr/>
                <p14:nvPr/>
              </p14:nvContentPartPr>
              <p14:xfrm>
                <a:off x="4869138" y="3438990"/>
                <a:ext cx="57960" cy="76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94A8CD0-5814-AA4E-8CEB-D44A846DF89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61578" y="3431430"/>
                  <a:ext cx="730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AA5712-C91D-7B46-AF7C-1C2663695074}"/>
              </a:ext>
            </a:extLst>
          </p:cNvPr>
          <p:cNvGrpSpPr/>
          <p:nvPr/>
        </p:nvGrpSpPr>
        <p:grpSpPr>
          <a:xfrm>
            <a:off x="5125458" y="3399390"/>
            <a:ext cx="891720" cy="97920"/>
            <a:chOff x="5125458" y="3399390"/>
            <a:chExt cx="89172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AF7D8DB-98AB-6F4E-8F99-4A461C342C8D}"/>
                    </a:ext>
                  </a:extLst>
                </p14:cNvPr>
                <p14:cNvContentPartPr/>
                <p14:nvPr/>
              </p14:nvContentPartPr>
              <p14:xfrm>
                <a:off x="5125458" y="3414510"/>
                <a:ext cx="232200" cy="82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AF7D8DB-98AB-6F4E-8F99-4A461C342C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118258" y="3406950"/>
                  <a:ext cx="247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FEDC02-9AD1-3045-B432-4A42DE8D7226}"/>
                    </a:ext>
                  </a:extLst>
                </p14:cNvPr>
                <p14:cNvContentPartPr/>
                <p14:nvPr/>
              </p14:nvContentPartPr>
              <p14:xfrm>
                <a:off x="5378898" y="3414870"/>
                <a:ext cx="168120" cy="67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FEDC02-9AD1-3045-B432-4A42DE8D72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371338" y="3407310"/>
                  <a:ext cx="183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215C3D-8BDB-0945-BF14-C665A9BC9E34}"/>
                    </a:ext>
                  </a:extLst>
                </p14:cNvPr>
                <p14:cNvContentPartPr/>
                <p14:nvPr/>
              </p14:nvContentPartPr>
              <p14:xfrm>
                <a:off x="5577618" y="3399390"/>
                <a:ext cx="9000" cy="12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215C3D-8BDB-0945-BF14-C665A9BC9E3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70418" y="3391830"/>
                  <a:ext cx="2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C32F2A0-EB62-074A-9859-43371DBED6C1}"/>
                    </a:ext>
                  </a:extLst>
                </p14:cNvPr>
                <p14:cNvContentPartPr/>
                <p14:nvPr/>
              </p14:nvContentPartPr>
              <p14:xfrm>
                <a:off x="5626218" y="3416310"/>
                <a:ext cx="125640" cy="70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C32F2A0-EB62-074A-9859-43371DBED6C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18658" y="3408750"/>
                  <a:ext cx="140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DEF1F14-2B2B-784E-815D-ACE83B69BE89}"/>
                    </a:ext>
                  </a:extLst>
                </p14:cNvPr>
                <p14:cNvContentPartPr/>
                <p14:nvPr/>
              </p14:nvContentPartPr>
              <p14:xfrm>
                <a:off x="5778858" y="3408390"/>
                <a:ext cx="238320" cy="58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DEF1F14-2B2B-784E-815D-ACE83B69BE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71298" y="3400830"/>
                  <a:ext cx="2534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04B585-DD17-914B-8326-6A713F1C2EC5}"/>
              </a:ext>
            </a:extLst>
          </p:cNvPr>
          <p:cNvGrpSpPr/>
          <p:nvPr/>
        </p:nvGrpSpPr>
        <p:grpSpPr>
          <a:xfrm>
            <a:off x="4637298" y="3750390"/>
            <a:ext cx="818280" cy="375840"/>
            <a:chOff x="4637298" y="3750390"/>
            <a:chExt cx="81828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42AD627-271E-ED40-BD21-9047F2ED3F4C}"/>
                    </a:ext>
                  </a:extLst>
                </p14:cNvPr>
                <p14:cNvContentPartPr/>
                <p14:nvPr/>
              </p14:nvContentPartPr>
              <p14:xfrm>
                <a:off x="4637298" y="3835710"/>
                <a:ext cx="214200" cy="79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42AD627-271E-ED40-BD21-9047F2ED3F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29738" y="3828150"/>
                  <a:ext cx="228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1096E9-A9FA-B849-8D32-D75EACE0ECB4}"/>
                    </a:ext>
                  </a:extLst>
                </p14:cNvPr>
                <p14:cNvContentPartPr/>
                <p14:nvPr/>
              </p14:nvContentPartPr>
              <p14:xfrm>
                <a:off x="4872378" y="3854070"/>
                <a:ext cx="131760" cy="49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1096E9-A9FA-B849-8D32-D75EACE0EC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64818" y="3846510"/>
                  <a:ext cx="146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3BD065E-A4A5-7146-B6F5-4105B5FC1E55}"/>
                    </a:ext>
                  </a:extLst>
                </p14:cNvPr>
                <p14:cNvContentPartPr/>
                <p14:nvPr/>
              </p14:nvContentPartPr>
              <p14:xfrm>
                <a:off x="4731618" y="4049550"/>
                <a:ext cx="61560" cy="76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3BD065E-A4A5-7146-B6F5-4105B5FC1E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724418" y="4041990"/>
                  <a:ext cx="76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6394757-EB87-C648-ACC0-0B7E181C6695}"/>
                    </a:ext>
                  </a:extLst>
                </p14:cNvPr>
                <p14:cNvContentPartPr/>
                <p14:nvPr/>
              </p14:nvContentPartPr>
              <p14:xfrm>
                <a:off x="4731618" y="4040550"/>
                <a:ext cx="88920" cy="76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6394757-EB87-C648-ACC0-0B7E181C66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24418" y="4033350"/>
                  <a:ext cx="104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51EEF64-DDD3-7B4A-89C3-D8519615C3B6}"/>
                    </a:ext>
                  </a:extLst>
                </p14:cNvPr>
                <p14:cNvContentPartPr/>
                <p14:nvPr/>
              </p14:nvContentPartPr>
              <p14:xfrm>
                <a:off x="5113578" y="3750390"/>
                <a:ext cx="95040" cy="317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51EEF64-DDD3-7B4A-89C3-D8519615C3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06018" y="3742830"/>
                  <a:ext cx="110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A633A9-8084-5D44-9A28-2BFED4A2103A}"/>
                    </a:ext>
                  </a:extLst>
                </p14:cNvPr>
                <p14:cNvContentPartPr/>
                <p14:nvPr/>
              </p14:nvContentPartPr>
              <p14:xfrm>
                <a:off x="5055258" y="3893670"/>
                <a:ext cx="146880" cy="49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A633A9-8084-5D44-9A28-2BFED4A210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47698" y="3886470"/>
                  <a:ext cx="162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9E9B26C-FD7D-1949-A861-C968362C1494}"/>
                    </a:ext>
                  </a:extLst>
                </p14:cNvPr>
                <p14:cNvContentPartPr/>
                <p14:nvPr/>
              </p14:nvContentPartPr>
              <p14:xfrm>
                <a:off x="5241738" y="3805470"/>
                <a:ext cx="27720" cy="110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9E9B26C-FD7D-1949-A861-C968362C14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34178" y="3797910"/>
                  <a:ext cx="42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F64479-1957-3248-A340-030185BEBA3E}"/>
                    </a:ext>
                  </a:extLst>
                </p14:cNvPr>
                <p14:cNvContentPartPr/>
                <p14:nvPr/>
              </p14:nvContentPartPr>
              <p14:xfrm>
                <a:off x="5302578" y="3832830"/>
                <a:ext cx="61560" cy="70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F64479-1957-3248-A340-030185BEBA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95018" y="3825270"/>
                  <a:ext cx="76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7CEA486-E7E6-0740-B821-5BA3D9E5AC6B}"/>
                    </a:ext>
                  </a:extLst>
                </p14:cNvPr>
                <p14:cNvContentPartPr/>
                <p14:nvPr/>
              </p14:nvContentPartPr>
              <p14:xfrm>
                <a:off x="5302578" y="3839310"/>
                <a:ext cx="79560" cy="55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7CEA486-E7E6-0740-B821-5BA3D9E5AC6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95018" y="3831750"/>
                  <a:ext cx="94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167E55-1948-F744-AF49-997CE3C48085}"/>
                    </a:ext>
                  </a:extLst>
                </p14:cNvPr>
                <p14:cNvContentPartPr/>
                <p14:nvPr/>
              </p14:nvContentPartPr>
              <p14:xfrm>
                <a:off x="5424618" y="3774870"/>
                <a:ext cx="30960" cy="1897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167E55-1948-F744-AF49-997CE3C480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17418" y="3767310"/>
                  <a:ext cx="460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16D5DB6-F8F1-C746-96A0-458D89CCCA4E}"/>
              </a:ext>
            </a:extLst>
          </p:cNvPr>
          <p:cNvGrpSpPr/>
          <p:nvPr/>
        </p:nvGrpSpPr>
        <p:grpSpPr>
          <a:xfrm>
            <a:off x="1010298" y="2633310"/>
            <a:ext cx="204840" cy="360360"/>
            <a:chOff x="1010298" y="2633310"/>
            <a:chExt cx="20484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6BB8183-E1B3-6344-A8AE-897D2E26A231}"/>
                    </a:ext>
                  </a:extLst>
                </p14:cNvPr>
                <p14:cNvContentPartPr/>
                <p14:nvPr/>
              </p14:nvContentPartPr>
              <p14:xfrm>
                <a:off x="1117218" y="2633310"/>
                <a:ext cx="97920" cy="115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6BB8183-E1B3-6344-A8AE-897D2E26A23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9658" y="2625750"/>
                  <a:ext cx="113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C24742E-D382-E941-80D8-DC2EBA892064}"/>
                    </a:ext>
                  </a:extLst>
                </p14:cNvPr>
                <p14:cNvContentPartPr/>
                <p14:nvPr/>
              </p14:nvContentPartPr>
              <p14:xfrm>
                <a:off x="1010298" y="2810430"/>
                <a:ext cx="64440" cy="97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C24742E-D382-E941-80D8-DC2EBA89206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2738" y="2802870"/>
                  <a:ext cx="79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EC646A7-C5C6-A640-AAFF-F125AA674C28}"/>
                    </a:ext>
                  </a:extLst>
                </p14:cNvPr>
                <p14:cNvContentPartPr/>
                <p14:nvPr/>
              </p14:nvContentPartPr>
              <p14:xfrm>
                <a:off x="1101738" y="2816190"/>
                <a:ext cx="43200" cy="177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EC646A7-C5C6-A640-AAFF-F125AA674C2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4538" y="2808630"/>
                  <a:ext cx="5832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1BF6AE9-8B14-0941-B86A-F940FD443E27}"/>
              </a:ext>
            </a:extLst>
          </p:cNvPr>
          <p:cNvGrpSpPr/>
          <p:nvPr/>
        </p:nvGrpSpPr>
        <p:grpSpPr>
          <a:xfrm>
            <a:off x="1034778" y="3255750"/>
            <a:ext cx="192600" cy="754200"/>
            <a:chOff x="1034778" y="3255750"/>
            <a:chExt cx="192600" cy="75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EBE77E-39CA-EE45-8D5F-5FF452ED9EF6}"/>
                    </a:ext>
                  </a:extLst>
                </p14:cNvPr>
                <p14:cNvContentPartPr/>
                <p14:nvPr/>
              </p14:nvContentPartPr>
              <p14:xfrm>
                <a:off x="1123338" y="3255750"/>
                <a:ext cx="6480" cy="131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EBE77E-39CA-EE45-8D5F-5FF452ED9EF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15778" y="3248190"/>
                  <a:ext cx="21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4D90F7-82F2-A141-B64B-683D66A3F530}"/>
                    </a:ext>
                  </a:extLst>
                </p14:cNvPr>
                <p14:cNvContentPartPr/>
                <p14:nvPr/>
              </p14:nvContentPartPr>
              <p14:xfrm>
                <a:off x="1144578" y="3423870"/>
                <a:ext cx="15480" cy="183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4D90F7-82F2-A141-B64B-683D66A3F5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7018" y="3416310"/>
                  <a:ext cx="30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F68F23F-AAF7-B444-A8FA-29A1E65B9480}"/>
                    </a:ext>
                  </a:extLst>
                </p14:cNvPr>
                <p14:cNvContentPartPr/>
                <p14:nvPr/>
              </p14:nvContentPartPr>
              <p14:xfrm>
                <a:off x="1141698" y="3707550"/>
                <a:ext cx="12600" cy="153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F68F23F-AAF7-B444-A8FA-29A1E65B94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4138" y="3699990"/>
                  <a:ext cx="27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EB3175A-5328-E044-AE8C-C3AB2560B821}"/>
                    </a:ext>
                  </a:extLst>
                </p14:cNvPr>
                <p14:cNvContentPartPr/>
                <p14:nvPr/>
              </p14:nvContentPartPr>
              <p14:xfrm>
                <a:off x="1049898" y="3744270"/>
                <a:ext cx="101160" cy="150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EB3175A-5328-E044-AE8C-C3AB2560B82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42338" y="3736710"/>
                  <a:ext cx="116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FA690C0-D28B-3D49-AA39-C4EAF40038A7}"/>
                    </a:ext>
                  </a:extLst>
                </p14:cNvPr>
                <p14:cNvContentPartPr/>
                <p14:nvPr/>
              </p14:nvContentPartPr>
              <p14:xfrm>
                <a:off x="1034778" y="3774870"/>
                <a:ext cx="140760" cy="150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FA690C0-D28B-3D49-AA39-C4EAF40038A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7218" y="3767310"/>
                  <a:ext cx="155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5A13AE3-CD6C-7646-AD27-F9986F9D1C82}"/>
                    </a:ext>
                  </a:extLst>
                </p14:cNvPr>
                <p14:cNvContentPartPr/>
                <p14:nvPr/>
              </p14:nvContentPartPr>
              <p14:xfrm>
                <a:off x="1138458" y="3881790"/>
                <a:ext cx="88920" cy="128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5A13AE3-CD6C-7646-AD27-F9986F9D1C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0898" y="3874230"/>
                  <a:ext cx="1040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2AED0CB-C99D-9740-AA34-8801394AAE1F}"/>
              </a:ext>
            </a:extLst>
          </p:cNvPr>
          <p:cNvGrpSpPr/>
          <p:nvPr/>
        </p:nvGrpSpPr>
        <p:grpSpPr>
          <a:xfrm>
            <a:off x="2573418" y="2395350"/>
            <a:ext cx="180360" cy="216360"/>
            <a:chOff x="2573418" y="2395350"/>
            <a:chExt cx="180360" cy="21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E54C85-F656-4C44-985B-64B980BB92C0}"/>
                    </a:ext>
                  </a:extLst>
                </p14:cNvPr>
                <p14:cNvContentPartPr/>
                <p14:nvPr/>
              </p14:nvContentPartPr>
              <p14:xfrm>
                <a:off x="2573418" y="2395350"/>
                <a:ext cx="79560" cy="109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E54C85-F656-4C44-985B-64B980BB92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65858" y="2387790"/>
                  <a:ext cx="94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A2524DB-D804-9F46-A36C-30E19FC79141}"/>
                    </a:ext>
                  </a:extLst>
                </p14:cNvPr>
                <p14:cNvContentPartPr/>
                <p14:nvPr/>
              </p14:nvContentPartPr>
              <p14:xfrm>
                <a:off x="2744418" y="2486430"/>
                <a:ext cx="9360" cy="73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A2524DB-D804-9F46-A36C-30E19FC791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36858" y="2478870"/>
                  <a:ext cx="24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8821E3-31C6-D845-B4F4-6BA5983A6639}"/>
                    </a:ext>
                  </a:extLst>
                </p14:cNvPr>
                <p14:cNvContentPartPr/>
                <p14:nvPr/>
              </p14:nvContentPartPr>
              <p14:xfrm>
                <a:off x="2573418" y="2565990"/>
                <a:ext cx="9360" cy="45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8821E3-31C6-D845-B4F4-6BA5983A663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65858" y="2558790"/>
                  <a:ext cx="2448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90759AE-ED08-DE4C-A09D-C25A83ED9C5C}"/>
                  </a:ext>
                </a:extLst>
              </p14:cNvPr>
              <p14:cNvContentPartPr/>
              <p14:nvPr/>
            </p14:nvContentPartPr>
            <p14:xfrm>
              <a:off x="2616258" y="2868030"/>
              <a:ext cx="6480" cy="1713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90759AE-ED08-DE4C-A09D-C25A83ED9C5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608698" y="2860470"/>
                <a:ext cx="216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7AC07F9B-1064-FE4C-AA20-93ED5F971A16}"/>
                  </a:ext>
                </a:extLst>
              </p14:cNvPr>
              <p14:cNvContentPartPr/>
              <p14:nvPr/>
            </p14:nvContentPartPr>
            <p14:xfrm>
              <a:off x="2631378" y="3216150"/>
              <a:ext cx="9360" cy="2505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7AC07F9B-1064-FE4C-AA20-93ED5F971A1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623818" y="3208590"/>
                <a:ext cx="2448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2CD8207-2677-2F4F-8B5A-00A311CF6CD4}"/>
              </a:ext>
            </a:extLst>
          </p:cNvPr>
          <p:cNvGrpSpPr/>
          <p:nvPr/>
        </p:nvGrpSpPr>
        <p:grpSpPr>
          <a:xfrm>
            <a:off x="2570178" y="3603870"/>
            <a:ext cx="189720" cy="259920"/>
            <a:chOff x="2570178" y="3603870"/>
            <a:chExt cx="18972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ABAFBC-05A3-4B4E-9996-405575885984}"/>
                    </a:ext>
                  </a:extLst>
                </p14:cNvPr>
                <p14:cNvContentPartPr/>
                <p14:nvPr/>
              </p14:nvContentPartPr>
              <p14:xfrm>
                <a:off x="2588538" y="3603870"/>
                <a:ext cx="58320" cy="131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ABAFBC-05A3-4B4E-9996-40557588598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80978" y="3596310"/>
                  <a:ext cx="73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2425D1B-6440-F547-BB30-4A3223D9675B}"/>
                    </a:ext>
                  </a:extLst>
                </p14:cNvPr>
                <p14:cNvContentPartPr/>
                <p14:nvPr/>
              </p14:nvContentPartPr>
              <p14:xfrm>
                <a:off x="2570178" y="3646710"/>
                <a:ext cx="95040" cy="67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2425D1B-6440-F547-BB30-4A3223D9675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62978" y="3639150"/>
                  <a:ext cx="110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F8D8447-A993-D443-BF72-3B828F5F40BF}"/>
                    </a:ext>
                  </a:extLst>
                </p14:cNvPr>
                <p14:cNvContentPartPr/>
                <p14:nvPr/>
              </p14:nvContentPartPr>
              <p14:xfrm>
                <a:off x="2695458" y="3701430"/>
                <a:ext cx="64440" cy="93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F8D8447-A993-D443-BF72-3B828F5F40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87898" y="3693870"/>
                  <a:ext cx="79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69F225-872A-1041-B646-0CD471668906}"/>
                    </a:ext>
                  </a:extLst>
                </p14:cNvPr>
                <p14:cNvContentPartPr/>
                <p14:nvPr/>
              </p14:nvContentPartPr>
              <p14:xfrm>
                <a:off x="2713818" y="3698550"/>
                <a:ext cx="30960" cy="165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69F225-872A-1041-B646-0CD4716689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06258" y="3690990"/>
                  <a:ext cx="4608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1968046-ABA7-674C-8F78-D0BF0AAA3E88}"/>
              </a:ext>
            </a:extLst>
          </p:cNvPr>
          <p:cNvGrpSpPr/>
          <p:nvPr/>
        </p:nvGrpSpPr>
        <p:grpSpPr>
          <a:xfrm>
            <a:off x="1563258" y="3219030"/>
            <a:ext cx="561240" cy="842760"/>
            <a:chOff x="1563258" y="3219030"/>
            <a:chExt cx="561240" cy="84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E768F5-AC72-5C47-9BCD-432E7E9FA13F}"/>
                    </a:ext>
                  </a:extLst>
                </p14:cNvPr>
                <p14:cNvContentPartPr/>
                <p14:nvPr/>
              </p14:nvContentPartPr>
              <p14:xfrm>
                <a:off x="1752258" y="3219030"/>
                <a:ext cx="30960" cy="262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E768F5-AC72-5C47-9BCD-432E7E9FA13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44698" y="3211470"/>
                  <a:ext cx="460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27F8BB-273D-E747-AAE7-F7E77E89430A}"/>
                    </a:ext>
                  </a:extLst>
                </p14:cNvPr>
                <p14:cNvContentPartPr/>
                <p14:nvPr/>
              </p14:nvContentPartPr>
              <p14:xfrm>
                <a:off x="1785738" y="3561030"/>
                <a:ext cx="18720" cy="18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27F8BB-273D-E747-AAE7-F7E77E8943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78178" y="3553470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09609E-0E7D-6140-BB27-73BE5D0A12B1}"/>
                    </a:ext>
                  </a:extLst>
                </p14:cNvPr>
                <p14:cNvContentPartPr/>
                <p14:nvPr/>
              </p14:nvContentPartPr>
              <p14:xfrm>
                <a:off x="1758378" y="3655710"/>
                <a:ext cx="58320" cy="856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09609E-0E7D-6140-BB27-73BE5D0A12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50818" y="3648150"/>
                  <a:ext cx="73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81AA88-CB48-4447-916B-B75D546A4651}"/>
                    </a:ext>
                  </a:extLst>
                </p14:cNvPr>
                <p14:cNvContentPartPr/>
                <p14:nvPr/>
              </p14:nvContentPartPr>
              <p14:xfrm>
                <a:off x="1736778" y="3674430"/>
                <a:ext cx="88920" cy="88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81AA88-CB48-4447-916B-B75D546A465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29218" y="3666870"/>
                  <a:ext cx="104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54C72E9-8BDA-3549-9E1B-86E557445ADF}"/>
                    </a:ext>
                  </a:extLst>
                </p14:cNvPr>
                <p14:cNvContentPartPr/>
                <p14:nvPr/>
              </p14:nvContentPartPr>
              <p14:xfrm>
                <a:off x="1828578" y="3747150"/>
                <a:ext cx="73800" cy="1378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54C72E9-8BDA-3549-9E1B-86E557445AD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821018" y="3739590"/>
                  <a:ext cx="88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90B379-F934-7248-A45D-03A79C1B5CF5}"/>
                    </a:ext>
                  </a:extLst>
                </p14:cNvPr>
                <p14:cNvContentPartPr/>
                <p14:nvPr/>
              </p14:nvContentPartPr>
              <p14:xfrm>
                <a:off x="1563258" y="3524670"/>
                <a:ext cx="561240" cy="537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90B379-F934-7248-A45D-03A79C1B5CF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55698" y="3517110"/>
                  <a:ext cx="576360" cy="55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3D53350-07DD-414D-86F1-872075FB4202}"/>
                  </a:ext>
                </a:extLst>
              </p14:cNvPr>
              <p14:cNvContentPartPr/>
              <p14:nvPr/>
            </p14:nvContentPartPr>
            <p14:xfrm>
              <a:off x="720124" y="2120310"/>
              <a:ext cx="158760" cy="30240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3D53350-07DD-414D-86F1-872075FB420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12924" y="2112750"/>
                <a:ext cx="1738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0769C06D-DD0B-454A-B116-79A6162B507F}"/>
                  </a:ext>
                </a:extLst>
              </p14:cNvPr>
              <p14:cNvContentPartPr/>
              <p14:nvPr/>
            </p14:nvContentPartPr>
            <p14:xfrm>
              <a:off x="2732164" y="1814670"/>
              <a:ext cx="79560" cy="950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0769C06D-DD0B-454A-B116-79A6162B507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724604" y="1807110"/>
                <a:ext cx="9468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1DDA9D0-C145-6A41-9AFA-EDF7AF72ADB5}"/>
              </a:ext>
            </a:extLst>
          </p:cNvPr>
          <p:cNvGrpSpPr/>
          <p:nvPr/>
        </p:nvGrpSpPr>
        <p:grpSpPr>
          <a:xfrm>
            <a:off x="616444" y="4354830"/>
            <a:ext cx="1865520" cy="290520"/>
            <a:chOff x="616444" y="4354830"/>
            <a:chExt cx="186552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84347E-71B0-334D-B14A-9F2DBB9F6821}"/>
                    </a:ext>
                  </a:extLst>
                </p14:cNvPr>
                <p14:cNvContentPartPr/>
                <p14:nvPr/>
              </p14:nvContentPartPr>
              <p14:xfrm>
                <a:off x="616444" y="4406670"/>
                <a:ext cx="95040" cy="120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84347E-71B0-334D-B14A-9F2DBB9F68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8884" y="4399110"/>
                  <a:ext cx="110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5AD6BC8-7039-044C-BC78-782C29BBF170}"/>
                    </a:ext>
                  </a:extLst>
                </p14:cNvPr>
                <p14:cNvContentPartPr/>
                <p14:nvPr/>
              </p14:nvContentPartPr>
              <p14:xfrm>
                <a:off x="741724" y="4480110"/>
                <a:ext cx="12600" cy="165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5AD6BC8-7039-044C-BC78-782C29BBF1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4164" y="4472550"/>
                  <a:ext cx="27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8BACC4-33AE-8748-8DA9-62F9737CF880}"/>
                    </a:ext>
                  </a:extLst>
                </p14:cNvPr>
                <p14:cNvContentPartPr/>
                <p14:nvPr/>
              </p14:nvContentPartPr>
              <p14:xfrm>
                <a:off x="741724" y="4464630"/>
                <a:ext cx="85680" cy="889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8BACC4-33AE-8748-8DA9-62F9737CF88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4164" y="4457070"/>
                  <a:ext cx="100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2743A20-4BF4-544E-BD64-6D3ED75ABFA6}"/>
                    </a:ext>
                  </a:extLst>
                </p14:cNvPr>
                <p14:cNvContentPartPr/>
                <p14:nvPr/>
              </p14:nvContentPartPr>
              <p14:xfrm>
                <a:off x="873124" y="4354830"/>
                <a:ext cx="33840" cy="220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2743A20-4BF4-544E-BD64-6D3ED75ABF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65564" y="4347270"/>
                  <a:ext cx="48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016F3EF-73EF-AA42-A9F9-27F16B3257B6}"/>
                    </a:ext>
                  </a:extLst>
                </p14:cNvPr>
                <p14:cNvContentPartPr/>
                <p14:nvPr/>
              </p14:nvContentPartPr>
              <p14:xfrm>
                <a:off x="857644" y="4457070"/>
                <a:ext cx="101160" cy="54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016F3EF-73EF-AA42-A9F9-27F16B3257B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0084" y="4449510"/>
                  <a:ext cx="1162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17DAE02-891F-2048-A91F-F6167CEEA4F0}"/>
                    </a:ext>
                  </a:extLst>
                </p14:cNvPr>
                <p14:cNvContentPartPr/>
                <p14:nvPr/>
              </p14:nvContentPartPr>
              <p14:xfrm>
                <a:off x="973564" y="4412790"/>
                <a:ext cx="9360" cy="24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17DAE02-891F-2048-A91F-F6167CEEA4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6004" y="4405230"/>
                  <a:ext cx="2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DEDCB1E-764C-4B48-954B-075D6F048AE6}"/>
                    </a:ext>
                  </a:extLst>
                </p14:cNvPr>
                <p14:cNvContentPartPr/>
                <p14:nvPr/>
              </p14:nvContentPartPr>
              <p14:xfrm>
                <a:off x="998044" y="4452750"/>
                <a:ext cx="159120" cy="51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DEDCB1E-764C-4B48-954B-075D6F048AE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0484" y="4445190"/>
                  <a:ext cx="174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E211017-23AA-7349-A258-2F130D76B583}"/>
                    </a:ext>
                  </a:extLst>
                </p14:cNvPr>
                <p14:cNvContentPartPr/>
                <p14:nvPr/>
              </p14:nvContentPartPr>
              <p14:xfrm>
                <a:off x="1147804" y="4409910"/>
                <a:ext cx="9360" cy="21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E211017-23AA-7349-A258-2F130D76B5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40244" y="4402350"/>
                  <a:ext cx="24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6E189C2-6A1D-224A-809D-312A17793120}"/>
                    </a:ext>
                  </a:extLst>
                </p14:cNvPr>
                <p14:cNvContentPartPr/>
                <p14:nvPr/>
              </p14:nvContentPartPr>
              <p14:xfrm>
                <a:off x="1202524" y="4354830"/>
                <a:ext cx="458280" cy="174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6E189C2-6A1D-224A-809D-312A1779312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94964" y="4347270"/>
                  <a:ext cx="473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A54A3B9-F6E9-5A47-8AA4-F788C19B16C0}"/>
                    </a:ext>
                  </a:extLst>
                </p14:cNvPr>
                <p14:cNvContentPartPr/>
                <p14:nvPr/>
              </p14:nvContentPartPr>
              <p14:xfrm>
                <a:off x="1684924" y="4437630"/>
                <a:ext cx="97200" cy="115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A54A3B9-F6E9-5A47-8AA4-F788C19B16C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77364" y="4430070"/>
                  <a:ext cx="112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87BE907-F68B-C341-BF13-29A3177832A3}"/>
                    </a:ext>
                  </a:extLst>
                </p14:cNvPr>
                <p14:cNvContentPartPr/>
                <p14:nvPr/>
              </p14:nvContentPartPr>
              <p14:xfrm>
                <a:off x="1651444" y="4363830"/>
                <a:ext cx="21600" cy="24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87BE907-F68B-C341-BF13-29A3177832A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43884" y="4356270"/>
                  <a:ext cx="36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FE8BC8-9609-584E-B348-41C560B20F8B}"/>
                    </a:ext>
                  </a:extLst>
                </p14:cNvPr>
                <p14:cNvContentPartPr/>
                <p14:nvPr/>
              </p14:nvContentPartPr>
              <p14:xfrm>
                <a:off x="1462084" y="4409910"/>
                <a:ext cx="116280" cy="12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FE8BC8-9609-584E-B348-41C560B20F8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54524" y="4402350"/>
                  <a:ext cx="13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5B6464D-4303-BC4F-A242-129937C152EA}"/>
                    </a:ext>
                  </a:extLst>
                </p14:cNvPr>
                <p14:cNvContentPartPr/>
                <p14:nvPr/>
              </p14:nvContentPartPr>
              <p14:xfrm>
                <a:off x="1981204" y="4449510"/>
                <a:ext cx="412560" cy="27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5B6464D-4303-BC4F-A242-129937C152E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973644" y="4441950"/>
                  <a:ext cx="42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C1D16B9-2AF8-3E40-BA59-B2B1CC9FC5EC}"/>
                    </a:ext>
                  </a:extLst>
                </p14:cNvPr>
                <p14:cNvContentPartPr/>
                <p14:nvPr/>
              </p14:nvContentPartPr>
              <p14:xfrm>
                <a:off x="1935484" y="4498470"/>
                <a:ext cx="522360" cy="49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C1D16B9-2AF8-3E40-BA59-B2B1CC9FC5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27924" y="4490910"/>
                  <a:ext cx="537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1CE1BBB-0F18-934A-99A1-619A61E788A0}"/>
                    </a:ext>
                  </a:extLst>
                </p14:cNvPr>
                <p14:cNvContentPartPr/>
                <p14:nvPr/>
              </p14:nvContentPartPr>
              <p14:xfrm>
                <a:off x="2304844" y="4376070"/>
                <a:ext cx="177120" cy="235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1CE1BBB-0F18-934A-99A1-619A61E788A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297284" y="4368510"/>
                  <a:ext cx="1922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3ED1107-80A8-AF40-A970-6EEEE0FA9CC0}"/>
              </a:ext>
            </a:extLst>
          </p:cNvPr>
          <p:cNvGrpSpPr/>
          <p:nvPr/>
        </p:nvGrpSpPr>
        <p:grpSpPr>
          <a:xfrm>
            <a:off x="2701564" y="4156470"/>
            <a:ext cx="3846960" cy="855360"/>
            <a:chOff x="2701564" y="4156470"/>
            <a:chExt cx="3846960" cy="85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8F7DAB9-CB7D-8A42-9B66-62AFC652ADE9}"/>
                    </a:ext>
                  </a:extLst>
                </p14:cNvPr>
                <p14:cNvContentPartPr/>
                <p14:nvPr/>
              </p14:nvContentPartPr>
              <p14:xfrm>
                <a:off x="3083164" y="4406670"/>
                <a:ext cx="9360" cy="43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8F7DAB9-CB7D-8A42-9B66-62AFC652AD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75604" y="4399110"/>
                  <a:ext cx="24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0F06B4B-EA99-9C47-879D-574C71F8C113}"/>
                    </a:ext>
                  </a:extLst>
                </p14:cNvPr>
                <p14:cNvContentPartPr/>
                <p14:nvPr/>
              </p14:nvContentPartPr>
              <p14:xfrm>
                <a:off x="3049684" y="4339710"/>
                <a:ext cx="144000" cy="311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0F06B4B-EA99-9C47-879D-574C71F8C1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42124" y="4332150"/>
                  <a:ext cx="158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77F762D-33FF-1841-A357-0D394609B845}"/>
                    </a:ext>
                  </a:extLst>
                </p14:cNvPr>
                <p14:cNvContentPartPr/>
                <p14:nvPr/>
              </p14:nvContentPartPr>
              <p14:xfrm>
                <a:off x="2994604" y="4455630"/>
                <a:ext cx="208080" cy="43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77F762D-33FF-1841-A357-0D394609B8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87044" y="4448070"/>
                  <a:ext cx="223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92D61D7-2B59-8C45-A771-42F287D6D6BF}"/>
                    </a:ext>
                  </a:extLst>
                </p14:cNvPr>
                <p14:cNvContentPartPr/>
                <p14:nvPr/>
              </p14:nvContentPartPr>
              <p14:xfrm>
                <a:off x="3272524" y="4305870"/>
                <a:ext cx="37080" cy="55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92D61D7-2B59-8C45-A771-42F287D6D6B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64964" y="4298310"/>
                  <a:ext cx="52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3663CE7-7D57-9B40-8D1B-EC405C225CA3}"/>
                    </a:ext>
                  </a:extLst>
                </p14:cNvPr>
                <p14:cNvContentPartPr/>
                <p14:nvPr/>
              </p14:nvContentPartPr>
              <p14:xfrm>
                <a:off x="3343084" y="4360950"/>
                <a:ext cx="76320" cy="165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3663CE7-7D57-9B40-8D1B-EC405C225CA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5524" y="4353390"/>
                  <a:ext cx="91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F5D9C2-BAE1-3941-A73D-4C85EF1B56D2}"/>
                    </a:ext>
                  </a:extLst>
                </p14:cNvPr>
                <p14:cNvContentPartPr/>
                <p14:nvPr/>
              </p14:nvContentPartPr>
              <p14:xfrm>
                <a:off x="3260284" y="4327470"/>
                <a:ext cx="43200" cy="30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F5D9C2-BAE1-3941-A73D-4C85EF1B56D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52724" y="4319910"/>
                  <a:ext cx="58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929C4D1-2C43-294D-8412-64C241F99F09}"/>
                    </a:ext>
                  </a:extLst>
                </p14:cNvPr>
                <p14:cNvContentPartPr/>
                <p14:nvPr/>
              </p14:nvContentPartPr>
              <p14:xfrm>
                <a:off x="2775004" y="4330350"/>
                <a:ext cx="137880" cy="2476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929C4D1-2C43-294D-8412-64C241F99F0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67444" y="4322790"/>
                  <a:ext cx="152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0CE493A-C77E-6140-BC1B-26D6DB264E17}"/>
                    </a:ext>
                  </a:extLst>
                </p14:cNvPr>
                <p14:cNvContentPartPr/>
                <p14:nvPr/>
              </p14:nvContentPartPr>
              <p14:xfrm>
                <a:off x="2701564" y="4629510"/>
                <a:ext cx="725760" cy="43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0CE493A-C77E-6140-BC1B-26D6DB264E1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94004" y="4621950"/>
                  <a:ext cx="740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2BF320F-AB39-334F-B946-28D43A06EEAF}"/>
                    </a:ext>
                  </a:extLst>
                </p14:cNvPr>
                <p14:cNvContentPartPr/>
                <p14:nvPr/>
              </p14:nvContentPartPr>
              <p14:xfrm>
                <a:off x="2808844" y="4715190"/>
                <a:ext cx="140400" cy="1987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2BF320F-AB39-334F-B946-28D43A06EE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01284" y="4707630"/>
                  <a:ext cx="155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FBF270E-3AD4-6041-8FCD-1F0AD09FE6B9}"/>
                    </a:ext>
                  </a:extLst>
                </p14:cNvPr>
                <p14:cNvContentPartPr/>
                <p14:nvPr/>
              </p14:nvContentPartPr>
              <p14:xfrm>
                <a:off x="2997844" y="4797630"/>
                <a:ext cx="73800" cy="97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FBF270E-3AD4-6041-8FCD-1F0AD09FE6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990284" y="4790070"/>
                  <a:ext cx="88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1AFB8DC-EFE8-DE4C-9ED7-06AFAB677543}"/>
                    </a:ext>
                  </a:extLst>
                </p14:cNvPr>
                <p14:cNvContentPartPr/>
                <p14:nvPr/>
              </p14:nvContentPartPr>
              <p14:xfrm>
                <a:off x="2991724" y="4812750"/>
                <a:ext cx="113400" cy="70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1AFB8DC-EFE8-DE4C-9ED7-06AFAB67754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84164" y="4805190"/>
                  <a:ext cx="128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7008553-A350-E748-BCA5-0B2F0B818119}"/>
                    </a:ext>
                  </a:extLst>
                </p14:cNvPr>
                <p14:cNvContentPartPr/>
                <p14:nvPr/>
              </p14:nvContentPartPr>
              <p14:xfrm>
                <a:off x="3455764" y="4412790"/>
                <a:ext cx="88920" cy="107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7008553-A350-E748-BCA5-0B2F0B81811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48204" y="4405230"/>
                  <a:ext cx="10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2BF8A2F-83DA-DF4F-B2D1-E838DF1721CF}"/>
                    </a:ext>
                  </a:extLst>
                </p14:cNvPr>
                <p14:cNvContentPartPr/>
                <p14:nvPr/>
              </p14:nvContentPartPr>
              <p14:xfrm>
                <a:off x="3449644" y="4416030"/>
                <a:ext cx="119520" cy="95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2BF8A2F-83DA-DF4F-B2D1-E838DF1721C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42084" y="4408470"/>
                  <a:ext cx="134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0365B9A-4DD0-2B40-A0A3-FC8D0844BE68}"/>
                    </a:ext>
                  </a:extLst>
                </p14:cNvPr>
                <p14:cNvContentPartPr/>
                <p14:nvPr/>
              </p14:nvContentPartPr>
              <p14:xfrm>
                <a:off x="3590044" y="4379310"/>
                <a:ext cx="70560" cy="210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0365B9A-4DD0-2B40-A0A3-FC8D0844BE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82484" y="4371750"/>
                  <a:ext cx="85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8ABAD5-26E9-164F-A6BA-DBB786CDFE64}"/>
                    </a:ext>
                  </a:extLst>
                </p14:cNvPr>
                <p14:cNvContentPartPr/>
                <p14:nvPr/>
              </p14:nvContentPartPr>
              <p14:xfrm>
                <a:off x="3776164" y="4531950"/>
                <a:ext cx="58320" cy="24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8ABAD5-26E9-164F-A6BA-DBB786CDFE6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768604" y="4524390"/>
                  <a:ext cx="73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A2B4C31-BEF2-E24A-8B2F-8A14C2066ECE}"/>
                    </a:ext>
                  </a:extLst>
                </p14:cNvPr>
                <p14:cNvContentPartPr/>
                <p14:nvPr/>
              </p14:nvContentPartPr>
              <p14:xfrm>
                <a:off x="3779404" y="4592790"/>
                <a:ext cx="76680" cy="6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A2B4C31-BEF2-E24A-8B2F-8A14C2066EC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71844" y="4585590"/>
                  <a:ext cx="91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530BA8-F91E-8741-9562-E742DFFEE19A}"/>
                    </a:ext>
                  </a:extLst>
                </p14:cNvPr>
                <p14:cNvContentPartPr/>
                <p14:nvPr/>
              </p14:nvContentPartPr>
              <p14:xfrm>
                <a:off x="3938164" y="4513590"/>
                <a:ext cx="95040" cy="91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530BA8-F91E-8741-9562-E742DFFEE19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30604" y="4506030"/>
                  <a:ext cx="110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C622D76-4810-CD4E-B0E3-3C08B6D07CA2}"/>
                    </a:ext>
                  </a:extLst>
                </p14:cNvPr>
                <p14:cNvContentPartPr/>
                <p14:nvPr/>
              </p14:nvContentPartPr>
              <p14:xfrm>
                <a:off x="4414444" y="4440150"/>
                <a:ext cx="76680" cy="287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C622D76-4810-CD4E-B0E3-3C08B6D07CA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06884" y="4432590"/>
                  <a:ext cx="91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4DA4F1-2398-0142-A57A-9F5A2DAE6D8E}"/>
                    </a:ext>
                  </a:extLst>
                </p14:cNvPr>
                <p14:cNvContentPartPr/>
                <p14:nvPr/>
              </p14:nvContentPartPr>
              <p14:xfrm>
                <a:off x="4334884" y="4553190"/>
                <a:ext cx="180360" cy="554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4DA4F1-2398-0142-A57A-9F5A2DAE6D8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327324" y="4545630"/>
                  <a:ext cx="195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234842-0085-CE4E-A8F1-B2D8C2E4EB06}"/>
                    </a:ext>
                  </a:extLst>
                </p14:cNvPr>
                <p14:cNvContentPartPr/>
                <p14:nvPr/>
              </p14:nvContentPartPr>
              <p14:xfrm>
                <a:off x="4512004" y="4513590"/>
                <a:ext cx="6480" cy="216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234842-0085-CE4E-A8F1-B2D8C2E4EB0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504444" y="4506030"/>
                  <a:ext cx="21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251A0DD-6A92-774D-8149-C8A1397D5952}"/>
                    </a:ext>
                  </a:extLst>
                </p14:cNvPr>
                <p14:cNvContentPartPr/>
                <p14:nvPr/>
              </p14:nvContentPartPr>
              <p14:xfrm>
                <a:off x="4551604" y="4452390"/>
                <a:ext cx="192600" cy="154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251A0DD-6A92-774D-8149-C8A1397D595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44044" y="4444830"/>
                  <a:ext cx="207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DD1686D-5B12-194E-87D3-959175DB8CF5}"/>
                    </a:ext>
                  </a:extLst>
                </p14:cNvPr>
                <p14:cNvContentPartPr/>
                <p14:nvPr/>
              </p14:nvContentPartPr>
              <p14:xfrm>
                <a:off x="4832404" y="4507470"/>
                <a:ext cx="76680" cy="97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DD1686D-5B12-194E-87D3-959175DB8CF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824844" y="4499910"/>
                  <a:ext cx="91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BEE5A56-BCEF-EF4B-818A-AA83E4FA0F84}"/>
                    </a:ext>
                  </a:extLst>
                </p14:cNvPr>
                <p14:cNvContentPartPr/>
                <p14:nvPr/>
              </p14:nvContentPartPr>
              <p14:xfrm>
                <a:off x="4847884" y="4504590"/>
                <a:ext cx="76680" cy="61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BEE5A56-BCEF-EF4B-818A-AA83E4FA0F8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40324" y="4497030"/>
                  <a:ext cx="91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9F9053E-3902-3C48-BCC1-1F0C9250751B}"/>
                    </a:ext>
                  </a:extLst>
                </p14:cNvPr>
                <p14:cNvContentPartPr/>
                <p14:nvPr/>
              </p14:nvContentPartPr>
              <p14:xfrm>
                <a:off x="5174404" y="4486230"/>
                <a:ext cx="37080" cy="738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9F9053E-3902-3C48-BCC1-1F0C9250751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66844" y="4478670"/>
                  <a:ext cx="52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85C59D3-FBE6-0649-BCDC-9B7F4FC247AE}"/>
                    </a:ext>
                  </a:extLst>
                </p14:cNvPr>
                <p14:cNvContentPartPr/>
                <p14:nvPr/>
              </p14:nvContentPartPr>
              <p14:xfrm>
                <a:off x="5290324" y="4459950"/>
                <a:ext cx="3240" cy="35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85C59D3-FBE6-0649-BCDC-9B7F4FC247A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282764" y="4452390"/>
                  <a:ext cx="18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98CEEDD-9474-4547-A6D7-9FFA973A9F1F}"/>
                    </a:ext>
                  </a:extLst>
                </p14:cNvPr>
                <p14:cNvContentPartPr/>
                <p14:nvPr/>
              </p14:nvContentPartPr>
              <p14:xfrm>
                <a:off x="5382124" y="4394790"/>
                <a:ext cx="18720" cy="213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98CEEDD-9474-4547-A6D7-9FFA973A9F1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374564" y="4387230"/>
                  <a:ext cx="33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E81EFEE-3220-8943-A93E-9C84E0F00B75}"/>
                    </a:ext>
                  </a:extLst>
                </p14:cNvPr>
                <p14:cNvContentPartPr/>
                <p14:nvPr/>
              </p14:nvContentPartPr>
              <p14:xfrm>
                <a:off x="5366644" y="4510350"/>
                <a:ext cx="110160" cy="37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E81EFEE-3220-8943-A93E-9C84E0F00B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59084" y="4503150"/>
                  <a:ext cx="12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694865-210B-7341-9BC7-A5DABA3916AE}"/>
                    </a:ext>
                  </a:extLst>
                </p14:cNvPr>
                <p14:cNvContentPartPr/>
                <p14:nvPr/>
              </p14:nvContentPartPr>
              <p14:xfrm>
                <a:off x="5657164" y="4333590"/>
                <a:ext cx="122040" cy="217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694865-210B-7341-9BC7-A5DABA3916A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649604" y="4326030"/>
                  <a:ext cx="137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1CE55C6-2D49-0443-AC16-FDC709F474EF}"/>
                    </a:ext>
                  </a:extLst>
                </p14:cNvPr>
                <p14:cNvContentPartPr/>
                <p14:nvPr/>
              </p14:nvContentPartPr>
              <p14:xfrm>
                <a:off x="5858404" y="4345830"/>
                <a:ext cx="76680" cy="238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1CE55C6-2D49-0443-AC16-FDC709F474E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850844" y="4338270"/>
                  <a:ext cx="91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C9CAB6-68E2-E048-97A6-E030989CC966}"/>
                    </a:ext>
                  </a:extLst>
                </p14:cNvPr>
                <p14:cNvContentPartPr/>
                <p14:nvPr/>
              </p14:nvContentPartPr>
              <p14:xfrm>
                <a:off x="5833924" y="4458510"/>
                <a:ext cx="107280" cy="46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C9CAB6-68E2-E048-97A6-E030989CC96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26364" y="4450950"/>
                  <a:ext cx="122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ADFFE6E-C401-984D-9A84-0330C55C89DF}"/>
                    </a:ext>
                  </a:extLst>
                </p14:cNvPr>
                <p14:cNvContentPartPr/>
                <p14:nvPr/>
              </p14:nvContentPartPr>
              <p14:xfrm>
                <a:off x="5633764" y="4598910"/>
                <a:ext cx="294840" cy="216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ADFFE6E-C401-984D-9A84-0330C55C89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26204" y="4591350"/>
                  <a:ext cx="309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2115A87-1B4E-6740-816D-D6BA9FCDE0A5}"/>
                    </a:ext>
                  </a:extLst>
                </p14:cNvPr>
                <p14:cNvContentPartPr/>
                <p14:nvPr/>
              </p14:nvContentPartPr>
              <p14:xfrm>
                <a:off x="5623324" y="4626990"/>
                <a:ext cx="104040" cy="1710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2115A87-1B4E-6740-816D-D6BA9FCDE0A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15764" y="4619430"/>
                  <a:ext cx="11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7759D18-901E-B644-8FF1-665E890B7235}"/>
                    </a:ext>
                  </a:extLst>
                </p14:cNvPr>
                <p14:cNvContentPartPr/>
                <p14:nvPr/>
              </p14:nvContentPartPr>
              <p14:xfrm>
                <a:off x="5760484" y="4709070"/>
                <a:ext cx="79560" cy="95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7759D18-901E-B644-8FF1-665E890B723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52924" y="4701510"/>
                  <a:ext cx="94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D6CAA2-48BC-1942-B1CD-977826FA48B0}"/>
                    </a:ext>
                  </a:extLst>
                </p14:cNvPr>
                <p14:cNvContentPartPr/>
                <p14:nvPr/>
              </p14:nvContentPartPr>
              <p14:xfrm>
                <a:off x="5766604" y="4724550"/>
                <a:ext cx="73800" cy="489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D6CAA2-48BC-1942-B1CD-977826FA48B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59044" y="4716990"/>
                  <a:ext cx="88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DA94DA-58C9-9540-8B29-6244D76CB10A}"/>
                    </a:ext>
                  </a:extLst>
                </p14:cNvPr>
                <p14:cNvContentPartPr/>
                <p14:nvPr/>
              </p14:nvContentPartPr>
              <p14:xfrm>
                <a:off x="6071884" y="4553190"/>
                <a:ext cx="67680" cy="460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DA94DA-58C9-9540-8B29-6244D76CB1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64324" y="4545630"/>
                  <a:ext cx="82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21CA97E-544B-B644-9DCC-9473F14D822D}"/>
                    </a:ext>
                  </a:extLst>
                </p14:cNvPr>
                <p14:cNvContentPartPr/>
                <p14:nvPr/>
              </p14:nvContentPartPr>
              <p14:xfrm>
                <a:off x="6087724" y="4632750"/>
                <a:ext cx="48960" cy="12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21CA97E-544B-B644-9DCC-9473F14D822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80164" y="4625190"/>
                  <a:ext cx="64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4B8AC4B-112B-584B-ACDC-9FF675BE1CF6}"/>
                    </a:ext>
                  </a:extLst>
                </p14:cNvPr>
                <p14:cNvContentPartPr/>
                <p14:nvPr/>
              </p14:nvContentPartPr>
              <p14:xfrm>
                <a:off x="6178804" y="4550670"/>
                <a:ext cx="122400" cy="94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4B8AC4B-112B-584B-ACDC-9FF675BE1CF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71244" y="4543110"/>
                  <a:ext cx="137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E2AC00E-0E15-3C4B-B6D1-7F9333B4C906}"/>
                    </a:ext>
                  </a:extLst>
                </p14:cNvPr>
                <p14:cNvContentPartPr/>
                <p14:nvPr/>
              </p14:nvContentPartPr>
              <p14:xfrm>
                <a:off x="2784364" y="4293630"/>
                <a:ext cx="1237680" cy="644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E2AC00E-0E15-3C4B-B6D1-7F9333B4C9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76804" y="4286070"/>
                  <a:ext cx="12528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992D94-5F05-0F4E-847C-B20384408834}"/>
                    </a:ext>
                  </a:extLst>
                </p14:cNvPr>
                <p14:cNvContentPartPr/>
                <p14:nvPr/>
              </p14:nvContentPartPr>
              <p14:xfrm>
                <a:off x="4191604" y="4321350"/>
                <a:ext cx="18720" cy="561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992D94-5F05-0F4E-847C-B2038440883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84044" y="4313790"/>
                  <a:ext cx="338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F232A3F-AEFB-664F-AB12-96C260FA5726}"/>
                    </a:ext>
                  </a:extLst>
                </p14:cNvPr>
                <p14:cNvContentPartPr/>
                <p14:nvPr/>
              </p14:nvContentPartPr>
              <p14:xfrm>
                <a:off x="4209604" y="4156470"/>
                <a:ext cx="2338920" cy="855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F232A3F-AEFB-664F-AB12-96C260FA572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02044" y="4148910"/>
                  <a:ext cx="2354040" cy="87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261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13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Linear Systems of Equations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E20669-6AA6-1C4B-9027-1545F273BAAE}"/>
              </a:ext>
            </a:extLst>
          </p:cNvPr>
          <p:cNvGrpSpPr/>
          <p:nvPr/>
        </p:nvGrpSpPr>
        <p:grpSpPr>
          <a:xfrm>
            <a:off x="299009" y="1274310"/>
            <a:ext cx="2405880" cy="2384640"/>
            <a:chOff x="299009" y="1274310"/>
            <a:chExt cx="2405880" cy="23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060CE1-57C9-2246-9F18-847ABC6BE08F}"/>
                    </a:ext>
                  </a:extLst>
                </p14:cNvPr>
                <p14:cNvContentPartPr/>
                <p14:nvPr/>
              </p14:nvContentPartPr>
              <p14:xfrm>
                <a:off x="729569" y="1274310"/>
                <a:ext cx="101160" cy="2384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060CE1-57C9-2246-9F18-847ABC6BE0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009" y="1266750"/>
                  <a:ext cx="116280" cy="23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F903D1E-761F-0449-8CED-BF2616BCEB06}"/>
                    </a:ext>
                  </a:extLst>
                </p14:cNvPr>
                <p14:cNvContentPartPr/>
                <p14:nvPr/>
              </p14:nvContentPartPr>
              <p14:xfrm>
                <a:off x="299009" y="3243510"/>
                <a:ext cx="2405880" cy="88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F903D1E-761F-0449-8CED-BF2616BCEB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449" y="3235950"/>
                  <a:ext cx="24210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B86AD6-878F-1E48-95B4-7E2C19D09FC4}"/>
              </a:ext>
            </a:extLst>
          </p:cNvPr>
          <p:cNvGrpSpPr/>
          <p:nvPr/>
        </p:nvGrpSpPr>
        <p:grpSpPr>
          <a:xfrm>
            <a:off x="989129" y="1368990"/>
            <a:ext cx="2545920" cy="2513160"/>
            <a:chOff x="989129" y="1368990"/>
            <a:chExt cx="2545920" cy="251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1205F2D-ECFB-DD46-BE7F-A3667CFEA49D}"/>
                    </a:ext>
                  </a:extLst>
                </p14:cNvPr>
                <p14:cNvContentPartPr/>
                <p14:nvPr/>
              </p14:nvContentPartPr>
              <p14:xfrm>
                <a:off x="989129" y="1714230"/>
                <a:ext cx="2244240" cy="2167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1205F2D-ECFB-DD46-BE7F-A3667CFEA4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1569" y="1706670"/>
                  <a:ext cx="2259360" cy="21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85A9F9-8928-0C4A-83EE-BFC499CB5FCE}"/>
                    </a:ext>
                  </a:extLst>
                </p14:cNvPr>
                <p14:cNvContentPartPr/>
                <p14:nvPr/>
              </p14:nvContentPartPr>
              <p14:xfrm>
                <a:off x="3162449" y="1378350"/>
                <a:ext cx="85680" cy="351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85A9F9-8928-0C4A-83EE-BFC499CB5F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5249" y="1370790"/>
                  <a:ext cx="100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26D5C90-5C66-BB45-9FE5-A6568C24A196}"/>
                    </a:ext>
                  </a:extLst>
                </p14:cNvPr>
                <p14:cNvContentPartPr/>
                <p14:nvPr/>
              </p14:nvContentPartPr>
              <p14:xfrm>
                <a:off x="3095489" y="1552230"/>
                <a:ext cx="168120" cy="64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26D5C90-5C66-BB45-9FE5-A6568C24A1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7929" y="1544670"/>
                  <a:ext cx="183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7880576-1D55-8E40-8C49-F4CE4082976D}"/>
                    </a:ext>
                  </a:extLst>
                </p14:cNvPr>
                <p14:cNvContentPartPr/>
                <p14:nvPr/>
              </p14:nvContentPartPr>
              <p14:xfrm>
                <a:off x="3312569" y="1387350"/>
                <a:ext cx="64080" cy="180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7880576-1D55-8E40-8C49-F4CE408297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05009" y="1379790"/>
                  <a:ext cx="79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53AC93-FFD2-2A49-9362-6FA377B8A962}"/>
                    </a:ext>
                  </a:extLst>
                </p14:cNvPr>
                <p14:cNvContentPartPr/>
                <p14:nvPr/>
              </p14:nvContentPartPr>
              <p14:xfrm>
                <a:off x="3382409" y="1422270"/>
                <a:ext cx="79560" cy="118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53AC93-FFD2-2A49-9362-6FA377B8A9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74849" y="1414710"/>
                  <a:ext cx="94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FA387D-73DB-C343-93B1-9FABC5E8FED5}"/>
                    </a:ext>
                  </a:extLst>
                </p14:cNvPr>
                <p14:cNvContentPartPr/>
                <p14:nvPr/>
              </p14:nvContentPartPr>
              <p14:xfrm>
                <a:off x="3388529" y="1448550"/>
                <a:ext cx="61560" cy="52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FA387D-73DB-C343-93B1-9FABC5E8FE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80969" y="1440990"/>
                  <a:ext cx="7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718258-DE5D-4448-B0DC-8496EB469F9B}"/>
                    </a:ext>
                  </a:extLst>
                </p14:cNvPr>
                <p14:cNvContentPartPr/>
                <p14:nvPr/>
              </p14:nvContentPartPr>
              <p14:xfrm>
                <a:off x="3492209" y="1368990"/>
                <a:ext cx="42840" cy="18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718258-DE5D-4448-B0DC-8496EB469F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4649" y="1361430"/>
                  <a:ext cx="57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57DCD0-98AB-654B-95A1-9A49846A25C7}"/>
              </a:ext>
            </a:extLst>
          </p:cNvPr>
          <p:cNvGrpSpPr/>
          <p:nvPr/>
        </p:nvGrpSpPr>
        <p:grpSpPr>
          <a:xfrm>
            <a:off x="247169" y="1246950"/>
            <a:ext cx="552960" cy="311760"/>
            <a:chOff x="247169" y="1246950"/>
            <a:chExt cx="55296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5B14981-EE29-D64F-8B5A-612E2F89D2BC}"/>
                    </a:ext>
                  </a:extLst>
                </p14:cNvPr>
                <p14:cNvContentPartPr/>
                <p14:nvPr/>
              </p14:nvContentPartPr>
              <p14:xfrm>
                <a:off x="301889" y="1268190"/>
                <a:ext cx="61560" cy="29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5B14981-EE29-D64F-8B5A-612E2F89D2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689" y="1260990"/>
                  <a:ext cx="76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BAAE98-31D2-4B46-AD83-411FB5136FDD}"/>
                    </a:ext>
                  </a:extLst>
                </p14:cNvPr>
                <p14:cNvContentPartPr/>
                <p14:nvPr/>
              </p14:nvContentPartPr>
              <p14:xfrm>
                <a:off x="247169" y="1411830"/>
                <a:ext cx="104040" cy="37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BAAE98-31D2-4B46-AD83-411FB5136F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9609" y="1404270"/>
                  <a:ext cx="119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F64A333-02C3-474C-BDDB-3AB158A7EC05}"/>
                    </a:ext>
                  </a:extLst>
                </p14:cNvPr>
                <p14:cNvContentPartPr/>
                <p14:nvPr/>
              </p14:nvContentPartPr>
              <p14:xfrm>
                <a:off x="668369" y="1246950"/>
                <a:ext cx="101160" cy="101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F64A333-02C3-474C-BDDB-3AB158A7EC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0809" y="1239390"/>
                  <a:ext cx="116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AF60CB-D5EE-1A4F-8BEC-E45083539237}"/>
                    </a:ext>
                  </a:extLst>
                </p14:cNvPr>
                <p14:cNvContentPartPr/>
                <p14:nvPr/>
              </p14:nvContentPartPr>
              <p14:xfrm>
                <a:off x="717329" y="1253070"/>
                <a:ext cx="82800" cy="43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AF60CB-D5EE-1A4F-8BEC-E4508353923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9769" y="1245510"/>
                  <a:ext cx="979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EC833B-51C3-144D-BA0C-57A12924AEB2}"/>
              </a:ext>
            </a:extLst>
          </p:cNvPr>
          <p:cNvGrpSpPr/>
          <p:nvPr/>
        </p:nvGrpSpPr>
        <p:grpSpPr>
          <a:xfrm>
            <a:off x="2658809" y="3210030"/>
            <a:ext cx="189720" cy="342360"/>
            <a:chOff x="2658809" y="3210030"/>
            <a:chExt cx="18972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047ABB-4F1D-F841-B567-306A1DA70176}"/>
                    </a:ext>
                  </a:extLst>
                </p14:cNvPr>
                <p14:cNvContentPartPr/>
                <p14:nvPr/>
              </p14:nvContentPartPr>
              <p14:xfrm>
                <a:off x="2756729" y="3438990"/>
                <a:ext cx="88920" cy="113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047ABB-4F1D-F841-B567-306A1DA70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49169" y="3431430"/>
                  <a:ext cx="10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10DF83-8447-2146-BD95-A93C709AE88B}"/>
                    </a:ext>
                  </a:extLst>
                </p14:cNvPr>
                <p14:cNvContentPartPr/>
                <p14:nvPr/>
              </p14:nvContentPartPr>
              <p14:xfrm>
                <a:off x="2771849" y="3426750"/>
                <a:ext cx="76680" cy="116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10DF83-8447-2146-BD95-A93C709AE8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4289" y="3419190"/>
                  <a:ext cx="91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7560CF-00B8-8845-801D-22FF53575F1A}"/>
                    </a:ext>
                  </a:extLst>
                </p14:cNvPr>
                <p14:cNvContentPartPr/>
                <p14:nvPr/>
              </p14:nvContentPartPr>
              <p14:xfrm>
                <a:off x="2658809" y="3210030"/>
                <a:ext cx="82440" cy="107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7560CF-00B8-8845-801D-22FF53575F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51249" y="3202470"/>
                  <a:ext cx="975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ABF104-36FD-2A47-B247-42E81A32D310}"/>
                  </a:ext>
                </a:extLst>
              </p14:cNvPr>
              <p14:cNvContentPartPr/>
              <p14:nvPr/>
            </p14:nvContentPartPr>
            <p14:xfrm>
              <a:off x="4343969" y="975150"/>
              <a:ext cx="79560" cy="275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ABF104-36FD-2A47-B247-42E81A32D3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36409" y="967590"/>
                <a:ext cx="946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169BCF-3F46-7645-A670-9CBE0A6DDC2C}"/>
                  </a:ext>
                </a:extLst>
              </p14:cNvPr>
              <p14:cNvContentPartPr/>
              <p14:nvPr/>
            </p14:nvContentPartPr>
            <p14:xfrm>
              <a:off x="4316609" y="1106550"/>
              <a:ext cx="91800" cy="33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169BCF-3F46-7645-A670-9CBE0A6DDC2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309049" y="1098990"/>
                <a:ext cx="1069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BA8FF1C-8117-4B44-A1CA-C0390C51BC7E}"/>
                  </a:ext>
                </a:extLst>
              </p14:cNvPr>
              <p14:cNvContentPartPr/>
              <p14:nvPr/>
            </p14:nvContentPartPr>
            <p14:xfrm>
              <a:off x="4435769" y="1079190"/>
              <a:ext cx="6480" cy="43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BA8FF1C-8117-4B44-A1CA-C0390C51BC7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28209" y="1071630"/>
                <a:ext cx="21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1AE4A5-FE1D-0D4B-A12F-295A595E0912}"/>
                  </a:ext>
                </a:extLst>
              </p14:cNvPr>
              <p14:cNvContentPartPr/>
              <p14:nvPr/>
            </p14:nvContentPartPr>
            <p14:xfrm>
              <a:off x="4441889" y="1036350"/>
              <a:ext cx="3240" cy="15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1AE4A5-FE1D-0D4B-A12F-295A595E09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34329" y="1028790"/>
                <a:ext cx="183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5B97B73-F3C9-9642-ADE0-FB0828703F49}"/>
                  </a:ext>
                </a:extLst>
              </p14:cNvPr>
              <p14:cNvContentPartPr/>
              <p14:nvPr/>
            </p14:nvContentPartPr>
            <p14:xfrm>
              <a:off x="4469249" y="981270"/>
              <a:ext cx="140760" cy="131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5B97B73-F3C9-9642-ADE0-FB0828703F4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61689" y="973710"/>
                <a:ext cx="1558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923FF07-656F-0F4C-822A-B45ED1C4FF7F}"/>
              </a:ext>
            </a:extLst>
          </p:cNvPr>
          <p:cNvGrpSpPr/>
          <p:nvPr/>
        </p:nvGrpSpPr>
        <p:grpSpPr>
          <a:xfrm>
            <a:off x="4811249" y="1008990"/>
            <a:ext cx="73800" cy="122400"/>
            <a:chOff x="4811249" y="1008990"/>
            <a:chExt cx="7380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FE0D34A-1597-AA42-A399-94E3A567F542}"/>
                    </a:ext>
                  </a:extLst>
                </p14:cNvPr>
                <p14:cNvContentPartPr/>
                <p14:nvPr/>
              </p14:nvContentPartPr>
              <p14:xfrm>
                <a:off x="4811249" y="1009350"/>
                <a:ext cx="73800" cy="122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FE0D34A-1597-AA42-A399-94E3A567F5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03689" y="1001790"/>
                  <a:ext cx="885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4190A9-1DF4-1C42-82ED-C16334841874}"/>
                    </a:ext>
                  </a:extLst>
                </p14:cNvPr>
                <p14:cNvContentPartPr/>
                <p14:nvPr/>
              </p14:nvContentPartPr>
              <p14:xfrm>
                <a:off x="4826369" y="1008990"/>
                <a:ext cx="46080" cy="85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4190A9-1DF4-1C42-82ED-C163348418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18809" y="1001430"/>
                  <a:ext cx="612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A1FF7D-73E7-EE4D-B89A-41063BC2253D}"/>
              </a:ext>
            </a:extLst>
          </p:cNvPr>
          <p:cNvGrpSpPr/>
          <p:nvPr/>
        </p:nvGrpSpPr>
        <p:grpSpPr>
          <a:xfrm>
            <a:off x="5064689" y="938790"/>
            <a:ext cx="277920" cy="201960"/>
            <a:chOff x="5064689" y="938790"/>
            <a:chExt cx="277920" cy="2019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B8355CE-14AA-8544-A913-0E8A6E308FC9}"/>
                </a:ext>
              </a:extLst>
            </p:cNvPr>
            <p:cNvGrpSpPr/>
            <p:nvPr/>
          </p:nvGrpSpPr>
          <p:grpSpPr>
            <a:xfrm>
              <a:off x="5064689" y="938790"/>
              <a:ext cx="277920" cy="201960"/>
              <a:chOff x="5064689" y="938790"/>
              <a:chExt cx="277920" cy="2019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1BA651D-7172-4545-B8A0-168F731F0670}"/>
                      </a:ext>
                    </a:extLst>
                  </p14:cNvPr>
                  <p14:cNvContentPartPr/>
                  <p14:nvPr/>
                </p14:nvContentPartPr>
                <p14:xfrm>
                  <a:off x="5064689" y="1024110"/>
                  <a:ext cx="46080" cy="7380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1BA651D-7172-4545-B8A0-168F731F0670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057129" y="1016550"/>
                    <a:ext cx="6120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55ACF00-98CF-274F-9AE8-0CE5B24177E9}"/>
                      </a:ext>
                    </a:extLst>
                  </p14:cNvPr>
                  <p14:cNvContentPartPr/>
                  <p14:nvPr/>
                </p14:nvContentPartPr>
                <p14:xfrm>
                  <a:off x="5171249" y="1030230"/>
                  <a:ext cx="6480" cy="1872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55ACF00-98CF-274F-9AE8-0CE5B24177E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164049" y="1022670"/>
                    <a:ext cx="2160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74E370F-E115-7248-AC39-6452BF43D5FD}"/>
                      </a:ext>
                    </a:extLst>
                  </p14:cNvPr>
                  <p14:cNvContentPartPr/>
                  <p14:nvPr/>
                </p14:nvContentPartPr>
                <p14:xfrm>
                  <a:off x="5244689" y="938790"/>
                  <a:ext cx="15480" cy="20196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74E370F-E115-7248-AC39-6452BF43D5F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237129" y="931230"/>
                    <a:ext cx="30600" cy="217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ED97C1C-2797-7D43-89AE-7A9E635B7825}"/>
                      </a:ext>
                    </a:extLst>
                  </p14:cNvPr>
                  <p14:cNvContentPartPr/>
                  <p14:nvPr/>
                </p14:nvContentPartPr>
                <p14:xfrm>
                  <a:off x="5226329" y="1045350"/>
                  <a:ext cx="67680" cy="3384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ED97C1C-2797-7D43-89AE-7A9E635B782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218769" y="1037790"/>
                    <a:ext cx="8244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32C4459-C6BF-7243-8E62-1B30ED07B9F7}"/>
                      </a:ext>
                    </a:extLst>
                  </p14:cNvPr>
                  <p14:cNvContentPartPr/>
                  <p14:nvPr/>
                </p14:nvContentPartPr>
                <p14:xfrm>
                  <a:off x="5330009" y="1048590"/>
                  <a:ext cx="12600" cy="1872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32C4459-C6BF-7243-8E62-1B30ED07B9F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322449" y="1041030"/>
                    <a:ext cx="27720" cy="3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FA273D5-1A78-794D-BBE2-543E8CAA7F2C}"/>
              </a:ext>
            </a:extLst>
          </p:cNvPr>
          <p:cNvGrpSpPr/>
          <p:nvPr/>
        </p:nvGrpSpPr>
        <p:grpSpPr>
          <a:xfrm>
            <a:off x="4658609" y="2889630"/>
            <a:ext cx="1175760" cy="180360"/>
            <a:chOff x="4658609" y="2889630"/>
            <a:chExt cx="1175760" cy="18036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9A9BDC6-6FC3-A74C-89F4-163E02687FDD}"/>
                </a:ext>
              </a:extLst>
            </p:cNvPr>
            <p:cNvGrpSpPr/>
            <p:nvPr/>
          </p:nvGrpSpPr>
          <p:grpSpPr>
            <a:xfrm>
              <a:off x="4658609" y="2889630"/>
              <a:ext cx="1175760" cy="180360"/>
              <a:chOff x="4658609" y="2889630"/>
              <a:chExt cx="1175760" cy="1803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DAD48B4F-CD3F-654F-BBBF-44FB2943297E}"/>
                      </a:ext>
                    </a:extLst>
                  </p14:cNvPr>
                  <p14:cNvContentPartPr/>
                  <p14:nvPr/>
                </p14:nvContentPartPr>
                <p14:xfrm>
                  <a:off x="4658609" y="2974950"/>
                  <a:ext cx="82800" cy="82800"/>
                </p14:xfrm>
              </p:contentPart>
            </mc:Choice>
            <mc:Fallback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DAD48B4F-CD3F-654F-BBBF-44FB2943297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651049" y="2967390"/>
                    <a:ext cx="9792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B5542C93-073D-404E-B7EE-44E876CCC28C}"/>
                      </a:ext>
                    </a:extLst>
                  </p14:cNvPr>
                  <p14:cNvContentPartPr/>
                  <p14:nvPr/>
                </p14:nvContentPartPr>
                <p14:xfrm>
                  <a:off x="4817369" y="2969190"/>
                  <a:ext cx="43200" cy="73440"/>
                </p14:xfrm>
              </p:contentPart>
            </mc:Choice>
            <mc:Fallback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B5542C93-073D-404E-B7EE-44E876CCC28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809809" y="2961630"/>
                    <a:ext cx="5832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DF5F95F6-F11B-AF4C-AA43-619FC5FC7D93}"/>
                      </a:ext>
                    </a:extLst>
                  </p14:cNvPr>
                  <p14:cNvContentPartPr/>
                  <p14:nvPr/>
                </p14:nvContentPartPr>
                <p14:xfrm>
                  <a:off x="4805129" y="2983950"/>
                  <a:ext cx="52200" cy="55440"/>
                </p14:xfrm>
              </p:contentPart>
            </mc:Choice>
            <mc:Fallback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DF5F95F6-F11B-AF4C-AA43-619FC5FC7D9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797569" y="2976390"/>
                    <a:ext cx="67320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411527F6-2845-6F4F-A0B8-CC05872A83D6}"/>
                      </a:ext>
                    </a:extLst>
                  </p14:cNvPr>
                  <p14:cNvContentPartPr/>
                  <p14:nvPr/>
                </p14:nvContentPartPr>
                <p14:xfrm>
                  <a:off x="4903049" y="2910870"/>
                  <a:ext cx="48960" cy="107280"/>
                </p14:xfrm>
              </p:contentPart>
            </mc:Choice>
            <mc:Fallback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411527F6-2845-6F4F-A0B8-CC05872A83D6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895489" y="2903310"/>
                    <a:ext cx="64080" cy="12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DD9B28F1-3F25-5A49-A938-4FA2FFB3D605}"/>
                      </a:ext>
                    </a:extLst>
                  </p14:cNvPr>
                  <p14:cNvContentPartPr/>
                  <p14:nvPr/>
                </p14:nvContentPartPr>
                <p14:xfrm>
                  <a:off x="5043089" y="2983950"/>
                  <a:ext cx="6480" cy="6480"/>
                </p14:xfrm>
              </p:contentPart>
            </mc:Choice>
            <mc:Fallback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DD9B28F1-3F25-5A49-A938-4FA2FFB3D60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035529" y="2976390"/>
                    <a:ext cx="2160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B808D824-DEB4-484E-9451-92CA52027298}"/>
                      </a:ext>
                    </a:extLst>
                  </p14:cNvPr>
                  <p14:cNvContentPartPr/>
                  <p14:nvPr/>
                </p14:nvContentPartPr>
                <p14:xfrm>
                  <a:off x="5018609" y="2990070"/>
                  <a:ext cx="122400" cy="18720"/>
                </p14:xfrm>
              </p:contentPart>
            </mc:Choice>
            <mc:Fallback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B808D824-DEB4-484E-9451-92CA5202729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011049" y="2982510"/>
                    <a:ext cx="137520" cy="3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23119279-6FFF-4247-82FA-53B525ACEF37}"/>
                      </a:ext>
                    </a:extLst>
                  </p14:cNvPr>
                  <p14:cNvContentPartPr/>
                  <p14:nvPr/>
                </p14:nvContentPartPr>
                <p14:xfrm>
                  <a:off x="5070809" y="2938230"/>
                  <a:ext cx="27720" cy="131760"/>
                </p14:xfrm>
              </p:contentPart>
            </mc:Choice>
            <mc:Fallback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23119279-6FFF-4247-82FA-53B525ACEF37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63249" y="2930670"/>
                    <a:ext cx="4284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D4E6DE80-C172-DE4B-9E81-43A10AE42117}"/>
                      </a:ext>
                    </a:extLst>
                  </p14:cNvPr>
                  <p14:cNvContentPartPr/>
                  <p14:nvPr/>
                </p14:nvContentPartPr>
                <p14:xfrm>
                  <a:off x="5238569" y="2916990"/>
                  <a:ext cx="67680" cy="95040"/>
                </p14:xfrm>
              </p:contentPart>
            </mc:Choice>
            <mc:Fallback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D4E6DE80-C172-DE4B-9E81-43A10AE4211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231009" y="2909430"/>
                    <a:ext cx="824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565E4F3C-FCFC-424C-ACCC-7E8A1606C624}"/>
                      </a:ext>
                    </a:extLst>
                  </p14:cNvPr>
                  <p14:cNvContentPartPr/>
                  <p14:nvPr/>
                </p14:nvContentPartPr>
                <p14:xfrm>
                  <a:off x="5357729" y="2895390"/>
                  <a:ext cx="79560" cy="116280"/>
                </p14:xfrm>
              </p:contentPart>
            </mc:Choice>
            <mc:Fallback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565E4F3C-FCFC-424C-ACCC-7E8A1606C624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350169" y="2887830"/>
                    <a:ext cx="94680" cy="13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8C90374-CA15-C348-A8FE-D575B5ADB8A0}"/>
                      </a:ext>
                    </a:extLst>
                  </p14:cNvPr>
                  <p14:cNvContentPartPr/>
                  <p14:nvPr/>
                </p14:nvContentPartPr>
                <p14:xfrm>
                  <a:off x="5485889" y="2919870"/>
                  <a:ext cx="46080" cy="85680"/>
                </p14:xfrm>
              </p:contentPart>
            </mc:Choice>
            <mc:Fallback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8C90374-CA15-C348-A8FE-D575B5ADB8A0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478329" y="2912310"/>
                    <a:ext cx="61200" cy="10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0907D226-8C02-E34C-88FE-ECE4E5E3A772}"/>
                      </a:ext>
                    </a:extLst>
                  </p14:cNvPr>
                  <p14:cNvContentPartPr/>
                  <p14:nvPr/>
                </p14:nvContentPartPr>
                <p14:xfrm>
                  <a:off x="5501009" y="2919870"/>
                  <a:ext cx="43200" cy="61560"/>
                </p14:xfrm>
              </p:contentPart>
            </mc:Choice>
            <mc:Fallback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0907D226-8C02-E34C-88FE-ECE4E5E3A772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493449" y="2912310"/>
                    <a:ext cx="58320" cy="7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ECBAE8DC-42DC-654F-B489-6FD0716F95A2}"/>
                      </a:ext>
                    </a:extLst>
                  </p14:cNvPr>
                  <p14:cNvContentPartPr/>
                  <p14:nvPr/>
                </p14:nvContentPartPr>
                <p14:xfrm>
                  <a:off x="5632409" y="2935350"/>
                  <a:ext cx="88920" cy="12600"/>
                </p14:xfrm>
              </p:contentPart>
            </mc:Choice>
            <mc:Fallback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ECBAE8DC-42DC-654F-B489-6FD0716F95A2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624849" y="2927790"/>
                    <a:ext cx="104040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2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9736F0BC-FEC7-C343-8C7A-430DF128134B}"/>
                      </a:ext>
                    </a:extLst>
                  </p14:cNvPr>
                  <p14:cNvContentPartPr/>
                  <p14:nvPr/>
                </p14:nvContentPartPr>
                <p14:xfrm>
                  <a:off x="5669129" y="2892510"/>
                  <a:ext cx="12600" cy="91800"/>
                </p14:xfrm>
              </p:contentPart>
            </mc:Choice>
            <mc:Fallback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9736F0BC-FEC7-C343-8C7A-430DF128134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661569" y="2884950"/>
                    <a:ext cx="27720" cy="10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4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19CE432F-E72C-9A40-B0C8-80DC0937E029}"/>
                      </a:ext>
                    </a:extLst>
                  </p14:cNvPr>
                  <p14:cNvContentPartPr/>
                  <p14:nvPr/>
                </p14:nvContentPartPr>
                <p14:xfrm>
                  <a:off x="5769929" y="2889630"/>
                  <a:ext cx="64440" cy="85680"/>
                </p14:xfrm>
              </p:contentPart>
            </mc:Choice>
            <mc:Fallback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19CE432F-E72C-9A40-B0C8-80DC0937E029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762369" y="2882070"/>
                    <a:ext cx="79560" cy="100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4AB2C09-6A57-3342-9122-A502258A5465}"/>
                  </a:ext>
                </a:extLst>
              </p14:cNvPr>
              <p14:cNvContentPartPr/>
              <p14:nvPr/>
            </p14:nvContentPartPr>
            <p14:xfrm>
              <a:off x="3928630" y="3440956"/>
              <a:ext cx="55800" cy="889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4AB2C09-6A57-3342-9122-A502258A546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21070" y="3433756"/>
                <a:ext cx="70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02E58A1E-70D5-C348-96E3-2C13D58FCCDE}"/>
                  </a:ext>
                </a:extLst>
              </p14:cNvPr>
              <p14:cNvContentPartPr/>
              <p14:nvPr/>
            </p14:nvContentPartPr>
            <p14:xfrm>
              <a:off x="3934390" y="3454996"/>
              <a:ext cx="58320" cy="694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02E58A1E-70D5-C348-96E3-2C13D58FCCD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26830" y="3447436"/>
                <a:ext cx="73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98E0288-6BBB-0944-A731-CF3D92B2AC80}"/>
                  </a:ext>
                </a:extLst>
              </p14:cNvPr>
              <p14:cNvContentPartPr/>
              <p14:nvPr/>
            </p14:nvContentPartPr>
            <p14:xfrm>
              <a:off x="4163710" y="3457876"/>
              <a:ext cx="44280" cy="752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98E0288-6BBB-0944-A731-CF3D92B2AC8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156150" y="3450316"/>
                <a:ext cx="59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DC1DC88-2B0C-2148-8A36-ED3BA4E38594}"/>
                  </a:ext>
                </a:extLst>
              </p14:cNvPr>
              <p14:cNvContentPartPr/>
              <p14:nvPr/>
            </p14:nvContentPartPr>
            <p14:xfrm>
              <a:off x="4266310" y="3457876"/>
              <a:ext cx="11520" cy="194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DC1DC88-2B0C-2148-8A36-ED3BA4E3859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258750" y="3450676"/>
                <a:ext cx="26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98067F1-A473-CD43-95F6-B0A4BF19BA81}"/>
                  </a:ext>
                </a:extLst>
              </p14:cNvPr>
              <p14:cNvContentPartPr/>
              <p14:nvPr/>
            </p14:nvContentPartPr>
            <p14:xfrm>
              <a:off x="4296550" y="3399556"/>
              <a:ext cx="64080" cy="1605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98067F1-A473-CD43-95F6-B0A4BF19BA8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289350" y="3391996"/>
                <a:ext cx="792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8425ACA-8483-674B-8E2F-EDD5BA8EA577}"/>
                  </a:ext>
                </a:extLst>
              </p14:cNvPr>
              <p14:cNvContentPartPr/>
              <p14:nvPr/>
            </p14:nvContentPartPr>
            <p14:xfrm>
              <a:off x="4609750" y="3377596"/>
              <a:ext cx="69480" cy="2329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8425ACA-8483-674B-8E2F-EDD5BA8EA57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02190" y="3370036"/>
                <a:ext cx="846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CB89307-C566-A144-918A-14E62BD7E308}"/>
                  </a:ext>
                </a:extLst>
              </p14:cNvPr>
              <p14:cNvContentPartPr/>
              <p14:nvPr/>
            </p14:nvContentPartPr>
            <p14:xfrm>
              <a:off x="4567990" y="3485596"/>
              <a:ext cx="105480" cy="392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CB89307-C566-A144-918A-14E62BD7E30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60430" y="3478036"/>
                <a:ext cx="120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297F9E9-F38D-CA49-8528-8ACA88BE585D}"/>
                  </a:ext>
                </a:extLst>
              </p14:cNvPr>
              <p14:cNvContentPartPr/>
              <p14:nvPr/>
            </p14:nvContentPartPr>
            <p14:xfrm>
              <a:off x="4714870" y="3410716"/>
              <a:ext cx="28080" cy="1000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297F9E9-F38D-CA49-8528-8ACA88BE585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07310" y="3403156"/>
                <a:ext cx="432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33D541D-24A9-A047-9FB2-5EF680D4A44C}"/>
                  </a:ext>
                </a:extLst>
              </p14:cNvPr>
              <p14:cNvContentPartPr/>
              <p14:nvPr/>
            </p14:nvContentPartPr>
            <p14:xfrm>
              <a:off x="4792270" y="3435556"/>
              <a:ext cx="39240" cy="669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33D541D-24A9-A047-9FB2-5EF680D4A44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84710" y="3427996"/>
                <a:ext cx="54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FC5875D-DA16-2045-A257-2FBC0FF480B6}"/>
                  </a:ext>
                </a:extLst>
              </p14:cNvPr>
              <p14:cNvContentPartPr/>
              <p14:nvPr/>
            </p14:nvContentPartPr>
            <p14:xfrm>
              <a:off x="4772830" y="3440956"/>
              <a:ext cx="72360" cy="558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FC5875D-DA16-2045-A257-2FBC0FF480B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765270" y="3433756"/>
                <a:ext cx="874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18ADB00-A86F-B14D-B207-3F8CE5C2F053}"/>
                  </a:ext>
                </a:extLst>
              </p14:cNvPr>
              <p14:cNvContentPartPr/>
              <p14:nvPr/>
            </p14:nvContentPartPr>
            <p14:xfrm>
              <a:off x="4883710" y="3413596"/>
              <a:ext cx="25200" cy="860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18ADB00-A86F-B14D-B207-3F8CE5C2F05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876150" y="3406036"/>
                <a:ext cx="40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FE538D0-3A5A-5F4B-BD48-ABDD62BAB047}"/>
                  </a:ext>
                </a:extLst>
              </p14:cNvPr>
              <p14:cNvContentPartPr/>
              <p14:nvPr/>
            </p14:nvContentPartPr>
            <p14:xfrm>
              <a:off x="4994230" y="3427276"/>
              <a:ext cx="52920" cy="2808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FE538D0-3A5A-5F4B-BD48-ABDD62BAB04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987030" y="3419716"/>
                <a:ext cx="680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AA6BD23-E2CA-CB4A-BD5B-218D62AAD102}"/>
                  </a:ext>
                </a:extLst>
              </p14:cNvPr>
              <p14:cNvContentPartPr/>
              <p14:nvPr/>
            </p14:nvContentPartPr>
            <p14:xfrm>
              <a:off x="5013670" y="3474436"/>
              <a:ext cx="44640" cy="1152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AA6BD23-E2CA-CB4A-BD5B-218D62AAD10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06110" y="3466876"/>
                <a:ext cx="59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D8FB837-9D5A-8A47-8A83-EC417F443D1D}"/>
                  </a:ext>
                </a:extLst>
              </p14:cNvPr>
              <p14:cNvContentPartPr/>
              <p14:nvPr/>
            </p14:nvContentPartPr>
            <p14:xfrm>
              <a:off x="5099710" y="3430156"/>
              <a:ext cx="64080" cy="558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D8FB837-9D5A-8A47-8A83-EC417F443D1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092150" y="3422596"/>
                <a:ext cx="79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CC46D3D-446F-4341-887D-9E5976BDAD10}"/>
                  </a:ext>
                </a:extLst>
              </p14:cNvPr>
              <p14:cNvContentPartPr/>
              <p14:nvPr/>
            </p14:nvContentPartPr>
            <p14:xfrm>
              <a:off x="4050929" y="1995030"/>
              <a:ext cx="101160" cy="140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CC46D3D-446F-4341-887D-9E5976BDAD1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43369" y="1987470"/>
                <a:ext cx="116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620D0DB-D727-D34B-A0EF-DCA5A950C00B}"/>
                  </a:ext>
                </a:extLst>
              </p14:cNvPr>
              <p14:cNvContentPartPr/>
              <p14:nvPr/>
            </p14:nvContentPartPr>
            <p14:xfrm>
              <a:off x="4215809" y="2022390"/>
              <a:ext cx="85680" cy="107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620D0DB-D727-D34B-A0EF-DCA5A950C0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08249" y="2014830"/>
                <a:ext cx="1008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AC22E2E-C6F4-DB45-9358-285B7897A7E4}"/>
                  </a:ext>
                </a:extLst>
              </p14:cNvPr>
              <p14:cNvContentPartPr/>
              <p14:nvPr/>
            </p14:nvContentPartPr>
            <p14:xfrm>
              <a:off x="4228049" y="2042190"/>
              <a:ext cx="64440" cy="691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AC22E2E-C6F4-DB45-9358-285B7897A7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20489" y="2034630"/>
                <a:ext cx="795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B017903-9A93-DC4C-A392-52CF7968320E}"/>
                  </a:ext>
                </a:extLst>
              </p14:cNvPr>
              <p14:cNvContentPartPr/>
              <p14:nvPr/>
            </p14:nvContentPartPr>
            <p14:xfrm>
              <a:off x="4353329" y="1964430"/>
              <a:ext cx="30960" cy="918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B017903-9A93-DC4C-A392-52CF7968320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45769" y="1956870"/>
                <a:ext cx="46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B6ACAF1-96AF-BA48-A7EB-7866C9FD4FDE}"/>
                  </a:ext>
                </a:extLst>
              </p14:cNvPr>
              <p14:cNvContentPartPr/>
              <p14:nvPr/>
            </p14:nvContentPartPr>
            <p14:xfrm>
              <a:off x="4466369" y="2037510"/>
              <a:ext cx="110160" cy="187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B6ACAF1-96AF-BA48-A7EB-7866C9FD4FD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458809" y="2030310"/>
                <a:ext cx="125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0F1C546-52C0-3B4C-AB97-B7A9622F23F3}"/>
                  </a:ext>
                </a:extLst>
              </p14:cNvPr>
              <p14:cNvContentPartPr/>
              <p14:nvPr/>
            </p14:nvContentPartPr>
            <p14:xfrm>
              <a:off x="4527209" y="1991790"/>
              <a:ext cx="9360" cy="116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0F1C546-52C0-3B4C-AB97-B7A9622F23F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519649" y="1984230"/>
                <a:ext cx="24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7892D8A-EC8D-304D-A29F-2972C3A1D3D8}"/>
                  </a:ext>
                </a:extLst>
              </p14:cNvPr>
              <p14:cNvContentPartPr/>
              <p14:nvPr/>
            </p14:nvContentPartPr>
            <p14:xfrm>
              <a:off x="4343969" y="1961190"/>
              <a:ext cx="104040" cy="104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7892D8A-EC8D-304D-A29F-2972C3A1D3D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336409" y="1953990"/>
                <a:ext cx="119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39D338D-A908-0F4B-952B-17E8E74B47C3}"/>
                  </a:ext>
                </a:extLst>
              </p14:cNvPr>
              <p14:cNvContentPartPr/>
              <p14:nvPr/>
            </p14:nvContentPartPr>
            <p14:xfrm>
              <a:off x="4704329" y="1964430"/>
              <a:ext cx="73800" cy="1195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39D338D-A908-0F4B-952B-17E8E74B47C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696769" y="1956870"/>
                <a:ext cx="88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D8D26E-BE79-8644-8513-F718F6D3F1DE}"/>
                  </a:ext>
                </a:extLst>
              </p14:cNvPr>
              <p14:cNvContentPartPr/>
              <p14:nvPr/>
            </p14:nvContentPartPr>
            <p14:xfrm>
              <a:off x="4619009" y="1997910"/>
              <a:ext cx="61560" cy="979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6D8D26E-BE79-8644-8513-F718F6D3F1D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611449" y="1990350"/>
                <a:ext cx="763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6773274-93F8-CF45-9C4B-056D534622C4}"/>
                  </a:ext>
                </a:extLst>
              </p14:cNvPr>
              <p14:cNvContentPartPr/>
              <p14:nvPr/>
            </p14:nvContentPartPr>
            <p14:xfrm>
              <a:off x="4823489" y="2010150"/>
              <a:ext cx="58320" cy="738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6773274-93F8-CF45-9C4B-056D534622C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815929" y="2002590"/>
                <a:ext cx="734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FDFADFA-28C1-514D-BCAC-E17417717D35}"/>
                  </a:ext>
                </a:extLst>
              </p14:cNvPr>
              <p14:cNvContentPartPr/>
              <p14:nvPr/>
            </p14:nvContentPartPr>
            <p14:xfrm>
              <a:off x="4832489" y="2007270"/>
              <a:ext cx="58320" cy="67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FDFADFA-28C1-514D-BCAC-E17417717D3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24929" y="1999710"/>
                <a:ext cx="734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CF31FB0-7B8D-894A-9BE7-9E0813EAD7DE}"/>
                  </a:ext>
                </a:extLst>
              </p14:cNvPr>
              <p14:cNvContentPartPr/>
              <p14:nvPr/>
            </p14:nvContentPartPr>
            <p14:xfrm>
              <a:off x="4957769" y="2022390"/>
              <a:ext cx="95040" cy="15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CF31FB0-7B8D-894A-9BE7-9E0813EAD7D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50209" y="2014830"/>
                <a:ext cx="110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5F79933-6169-B746-9231-8F60CF332140}"/>
                  </a:ext>
                </a:extLst>
              </p14:cNvPr>
              <p14:cNvContentPartPr/>
              <p14:nvPr/>
            </p14:nvContentPartPr>
            <p14:xfrm>
              <a:off x="5006729" y="1982790"/>
              <a:ext cx="9360" cy="766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5F79933-6169-B746-9231-8F60CF33214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999169" y="1975230"/>
                <a:ext cx="244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DABFE0B-FF32-D349-BA65-6336AA722D31}"/>
                  </a:ext>
                </a:extLst>
              </p14:cNvPr>
              <p14:cNvContentPartPr/>
              <p14:nvPr/>
            </p14:nvContentPartPr>
            <p14:xfrm>
              <a:off x="5131649" y="1970550"/>
              <a:ext cx="88920" cy="88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DABFE0B-FF32-D349-BA65-6336AA722D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24089" y="1962990"/>
                <a:ext cx="104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CB54E33-E2B5-764D-9D6D-433498041EC7}"/>
                  </a:ext>
                </a:extLst>
              </p14:cNvPr>
              <p14:cNvContentPartPr/>
              <p14:nvPr/>
            </p14:nvContentPartPr>
            <p14:xfrm>
              <a:off x="5336129" y="2001150"/>
              <a:ext cx="46080" cy="15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CB54E33-E2B5-764D-9D6D-433498041EC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28569" y="1993590"/>
                <a:ext cx="612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3711D60-0D7E-4349-8D07-2B1863B49F0E}"/>
                  </a:ext>
                </a:extLst>
              </p14:cNvPr>
              <p14:cNvContentPartPr/>
              <p14:nvPr/>
            </p14:nvContentPartPr>
            <p14:xfrm>
              <a:off x="5351609" y="2037510"/>
              <a:ext cx="43200" cy="9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3711D60-0D7E-4349-8D07-2B1863B49F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344049" y="2030310"/>
                <a:ext cx="58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B796813-EA47-4546-92BB-3DD31AD2DD32}"/>
                  </a:ext>
                </a:extLst>
              </p14:cNvPr>
              <p14:cNvContentPartPr/>
              <p14:nvPr/>
            </p14:nvContentPartPr>
            <p14:xfrm>
              <a:off x="5470769" y="1967310"/>
              <a:ext cx="73800" cy="9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B796813-EA47-4546-92BB-3DD31AD2DD3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463209" y="1960110"/>
                <a:ext cx="88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0AF5550-6443-154E-A9A0-66F50CB8BECD}"/>
                  </a:ext>
                </a:extLst>
              </p14:cNvPr>
              <p14:cNvContentPartPr/>
              <p14:nvPr/>
            </p14:nvContentPartPr>
            <p14:xfrm>
              <a:off x="4069289" y="2434590"/>
              <a:ext cx="85680" cy="1101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0AF5550-6443-154E-A9A0-66F50CB8BEC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61729" y="2427030"/>
                <a:ext cx="1008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96BC002-ADA6-AD42-845E-B4BCBA22E81C}"/>
                  </a:ext>
                </a:extLst>
              </p14:cNvPr>
              <p14:cNvContentPartPr/>
              <p14:nvPr/>
            </p14:nvContentPartPr>
            <p14:xfrm>
              <a:off x="4069289" y="2442150"/>
              <a:ext cx="101160" cy="1029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96BC002-ADA6-AD42-845E-B4BCBA22E81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61729" y="2434590"/>
                <a:ext cx="1162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67FD8B8-6ACA-894C-A3D6-3A493E5BD77C}"/>
                  </a:ext>
                </a:extLst>
              </p14:cNvPr>
              <p14:cNvContentPartPr/>
              <p14:nvPr/>
            </p14:nvContentPartPr>
            <p14:xfrm>
              <a:off x="4252529" y="2474190"/>
              <a:ext cx="49320" cy="338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67FD8B8-6ACA-894C-A3D6-3A493E5BD77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244969" y="2466630"/>
                <a:ext cx="64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ADD563C-CF72-3D47-B052-A6ED215579B3}"/>
                  </a:ext>
                </a:extLst>
              </p14:cNvPr>
              <p14:cNvContentPartPr/>
              <p14:nvPr/>
            </p14:nvContentPartPr>
            <p14:xfrm>
              <a:off x="4252529" y="2547630"/>
              <a:ext cx="30960" cy="3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ADD563C-CF72-3D47-B052-A6ED215579B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44969" y="2540070"/>
                <a:ext cx="46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96F4619-1654-004B-B4B6-581805225AB6}"/>
                  </a:ext>
                </a:extLst>
              </p14:cNvPr>
              <p14:cNvContentPartPr/>
              <p14:nvPr/>
            </p14:nvContentPartPr>
            <p14:xfrm>
              <a:off x="4570049" y="2364390"/>
              <a:ext cx="73800" cy="12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96F4619-1654-004B-B4B6-581805225AB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562489" y="2356830"/>
                <a:ext cx="88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A6FAEFD-8D62-6C46-AB62-7A006CD2128A}"/>
                  </a:ext>
                </a:extLst>
              </p14:cNvPr>
              <p14:cNvContentPartPr/>
              <p14:nvPr/>
            </p14:nvContentPartPr>
            <p14:xfrm>
              <a:off x="4712249" y="2275830"/>
              <a:ext cx="74880" cy="1224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A6FAEFD-8D62-6C46-AB62-7A006CD2128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04689" y="2268270"/>
                <a:ext cx="90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C88CAF3-1216-334B-BA3A-F4D7A3454E46}"/>
                  </a:ext>
                </a:extLst>
              </p14:cNvPr>
              <p14:cNvContentPartPr/>
              <p14:nvPr/>
            </p14:nvContentPartPr>
            <p14:xfrm>
              <a:off x="4878209" y="2321550"/>
              <a:ext cx="104040" cy="277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C88CAF3-1216-334B-BA3A-F4D7A3454E4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870649" y="2313990"/>
                <a:ext cx="119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EC208D-8656-4848-824A-DC0E5FAB26C1}"/>
                  </a:ext>
                </a:extLst>
              </p14:cNvPr>
              <p14:cNvContentPartPr/>
              <p14:nvPr/>
            </p14:nvContentPartPr>
            <p14:xfrm>
              <a:off x="4924289" y="2281950"/>
              <a:ext cx="12600" cy="856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EC208D-8656-4848-824A-DC0E5FAB26C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916729" y="2274390"/>
                <a:ext cx="27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8D0593C-E719-0A44-8081-FACB663C70A7}"/>
                  </a:ext>
                </a:extLst>
              </p14:cNvPr>
              <p14:cNvContentPartPr/>
              <p14:nvPr/>
            </p14:nvContentPartPr>
            <p14:xfrm>
              <a:off x="4887569" y="2407230"/>
              <a:ext cx="49320" cy="126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8D0593C-E719-0A44-8081-FACB663C70A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80009" y="2399670"/>
                <a:ext cx="64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1D90B32-816A-DA48-B727-4671623E76E5}"/>
                  </a:ext>
                </a:extLst>
              </p14:cNvPr>
              <p14:cNvContentPartPr/>
              <p14:nvPr/>
            </p14:nvContentPartPr>
            <p14:xfrm>
              <a:off x="5094929" y="2178270"/>
              <a:ext cx="504000" cy="2538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1D90B32-816A-DA48-B727-4671623E76E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87729" y="2170710"/>
                <a:ext cx="519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B7EB71B-3F8D-F944-8B47-6A6DB5B914C8}"/>
                  </a:ext>
                </a:extLst>
              </p14:cNvPr>
              <p14:cNvContentPartPr/>
              <p14:nvPr/>
            </p14:nvContentPartPr>
            <p14:xfrm>
              <a:off x="5296529" y="2294190"/>
              <a:ext cx="79560" cy="1040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B7EB71B-3F8D-F944-8B47-6A6DB5B914C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88969" y="2286630"/>
                <a:ext cx="946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18EC73-301D-9042-B402-ED1EC57D132C}"/>
                  </a:ext>
                </a:extLst>
              </p14:cNvPr>
              <p14:cNvContentPartPr/>
              <p14:nvPr/>
            </p14:nvContentPartPr>
            <p14:xfrm>
              <a:off x="5367089" y="2248470"/>
              <a:ext cx="51840" cy="676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18EC73-301D-9042-B402-ED1EC57D132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359529" y="2240910"/>
                <a:ext cx="66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74AFD23-830A-6743-B7C7-1AB03C9EA9B6}"/>
                  </a:ext>
                </a:extLst>
              </p14:cNvPr>
              <p14:cNvContentPartPr/>
              <p14:nvPr/>
            </p14:nvContentPartPr>
            <p14:xfrm>
              <a:off x="5464649" y="2333790"/>
              <a:ext cx="46080" cy="9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74AFD23-830A-6743-B7C7-1AB03C9EA9B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457089" y="2326230"/>
                <a:ext cx="61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90FB6E3-DA34-AE49-BE6F-FFB122743DF1}"/>
                  </a:ext>
                </a:extLst>
              </p14:cNvPr>
              <p14:cNvContentPartPr/>
              <p14:nvPr/>
            </p14:nvContentPartPr>
            <p14:xfrm>
              <a:off x="5549969" y="2284830"/>
              <a:ext cx="64440" cy="1224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90FB6E3-DA34-AE49-BE6F-FFB122743DF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542409" y="2277270"/>
                <a:ext cx="79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95CA49A-6616-3F4F-96DB-AF2F6E353CD2}"/>
                  </a:ext>
                </a:extLst>
              </p14:cNvPr>
              <p14:cNvContentPartPr/>
              <p14:nvPr/>
            </p14:nvContentPartPr>
            <p14:xfrm>
              <a:off x="5645009" y="2297070"/>
              <a:ext cx="70200" cy="795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95CA49A-6616-3F4F-96DB-AF2F6E353CD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637449" y="2289510"/>
                <a:ext cx="853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03434FD-CFE8-E946-AA83-BD345BC7740D}"/>
                  </a:ext>
                </a:extLst>
              </p14:cNvPr>
              <p14:cNvContentPartPr/>
              <p14:nvPr/>
            </p14:nvContentPartPr>
            <p14:xfrm>
              <a:off x="5745449" y="2288070"/>
              <a:ext cx="61560" cy="766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03434FD-CFE8-E946-AA83-BD345BC7740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37889" y="2280510"/>
                <a:ext cx="76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3616101-3802-694D-AA02-4D58B8610B15}"/>
                  </a:ext>
                </a:extLst>
              </p14:cNvPr>
              <p14:cNvContentPartPr/>
              <p14:nvPr/>
            </p14:nvContentPartPr>
            <p14:xfrm>
              <a:off x="4536569" y="2422350"/>
              <a:ext cx="1279080" cy="889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3616101-3802-694D-AA02-4D58B8610B1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529009" y="2414790"/>
                <a:ext cx="1294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459A7CF-CA38-3345-B944-A92BD5FF8239}"/>
                  </a:ext>
                </a:extLst>
              </p14:cNvPr>
              <p14:cNvContentPartPr/>
              <p14:nvPr/>
            </p14:nvContentPartPr>
            <p14:xfrm>
              <a:off x="4847969" y="2541510"/>
              <a:ext cx="97920" cy="1162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459A7CF-CA38-3345-B944-A92BD5FF823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840409" y="2533950"/>
                <a:ext cx="1130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9AB67D8-5ED2-8441-8D03-A8DB88CE3165}"/>
                  </a:ext>
                </a:extLst>
              </p14:cNvPr>
              <p14:cNvContentPartPr/>
              <p14:nvPr/>
            </p14:nvContentPartPr>
            <p14:xfrm>
              <a:off x="5003849" y="2556630"/>
              <a:ext cx="109800" cy="79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9AB67D8-5ED2-8441-8D03-A8DB88CE3165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996289" y="2549070"/>
                <a:ext cx="1249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A3E8A56-8E12-6547-9EA0-4F980531C0DF}"/>
                  </a:ext>
                </a:extLst>
              </p14:cNvPr>
              <p14:cNvContentPartPr/>
              <p14:nvPr/>
            </p14:nvContentPartPr>
            <p14:xfrm>
              <a:off x="3907649" y="1943190"/>
              <a:ext cx="21600" cy="2750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A3E8A56-8E12-6547-9EA0-4F980531C0DF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900089" y="1935630"/>
                <a:ext cx="367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5FAC604-B097-BE46-AAEA-9B62A1577F1D}"/>
                  </a:ext>
                </a:extLst>
              </p14:cNvPr>
              <p14:cNvContentPartPr/>
              <p14:nvPr/>
            </p14:nvContentPartPr>
            <p14:xfrm>
              <a:off x="3623609" y="2071350"/>
              <a:ext cx="296640" cy="9284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5FAC604-B097-BE46-AAEA-9B62A1577F1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616049" y="2063790"/>
                <a:ext cx="3114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D8CED46-F7D0-8E49-A808-2A51C84E0F1E}"/>
                  </a:ext>
                </a:extLst>
              </p14:cNvPr>
              <p14:cNvContentPartPr/>
              <p14:nvPr/>
            </p14:nvContentPartPr>
            <p14:xfrm>
              <a:off x="3861569" y="2904750"/>
              <a:ext cx="3240" cy="324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D8CED46-F7D0-8E49-A808-2A51C84E0F1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54009" y="2897190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0260BF6-6867-FE44-8743-5C1273E73553}"/>
                  </a:ext>
                </a:extLst>
              </p14:cNvPr>
              <p14:cNvContentPartPr/>
              <p14:nvPr/>
            </p14:nvContentPartPr>
            <p14:xfrm>
              <a:off x="3782369" y="2983950"/>
              <a:ext cx="67680" cy="154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0260BF6-6867-FE44-8743-5C1273E7355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774809" y="2976390"/>
                <a:ext cx="824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548DD80-5BF2-9E43-8782-88F8C6FA290E}"/>
                  </a:ext>
                </a:extLst>
              </p14:cNvPr>
              <p14:cNvContentPartPr/>
              <p14:nvPr/>
            </p14:nvContentPartPr>
            <p14:xfrm>
              <a:off x="3879929" y="2944710"/>
              <a:ext cx="18720" cy="7344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548DD80-5BF2-9E43-8782-88F8C6FA290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72369" y="2937150"/>
                <a:ext cx="338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C2920CE-44FD-3644-BDD7-F48C32308E74}"/>
                  </a:ext>
                </a:extLst>
              </p14:cNvPr>
              <p14:cNvContentPartPr/>
              <p14:nvPr/>
            </p14:nvContentPartPr>
            <p14:xfrm>
              <a:off x="4102769" y="2932110"/>
              <a:ext cx="58320" cy="27216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C2920CE-44FD-3644-BDD7-F48C32308E7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095209" y="2924550"/>
                <a:ext cx="734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0AC7A0A-BAAE-404F-BDBC-32C681A496D3}"/>
                  </a:ext>
                </a:extLst>
              </p14:cNvPr>
              <p14:cNvContentPartPr/>
              <p14:nvPr/>
            </p14:nvContentPartPr>
            <p14:xfrm>
              <a:off x="4048049" y="3066390"/>
              <a:ext cx="122400" cy="3996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0AC7A0A-BAAE-404F-BDBC-32C681A496D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040489" y="3058830"/>
                <a:ext cx="1375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4C78925-B11E-2545-BEF7-401A3A089EC2}"/>
                  </a:ext>
                </a:extLst>
              </p14:cNvPr>
              <p14:cNvContentPartPr/>
              <p14:nvPr/>
            </p14:nvContentPartPr>
            <p14:xfrm>
              <a:off x="4216169" y="2990430"/>
              <a:ext cx="45720" cy="1036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4C78925-B11E-2545-BEF7-401A3A089EC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208609" y="2982870"/>
                <a:ext cx="608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93C05B0-90A3-BD4A-809A-6AB67D1FF07A}"/>
                  </a:ext>
                </a:extLst>
              </p14:cNvPr>
              <p14:cNvContentPartPr/>
              <p14:nvPr/>
            </p14:nvContentPartPr>
            <p14:xfrm>
              <a:off x="4283129" y="2996190"/>
              <a:ext cx="58320" cy="73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93C05B0-90A3-BD4A-809A-6AB67D1FF07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275569" y="2988630"/>
                <a:ext cx="734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EE37F1A-EF0D-B742-B3C4-28CD2C6D66E2}"/>
                  </a:ext>
                </a:extLst>
              </p14:cNvPr>
              <p14:cNvContentPartPr/>
              <p14:nvPr/>
            </p14:nvContentPartPr>
            <p14:xfrm>
              <a:off x="4286009" y="3020670"/>
              <a:ext cx="55440" cy="39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EE37F1A-EF0D-B742-B3C4-28CD2C6D66E2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278449" y="3013110"/>
                <a:ext cx="70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585EFF6-64C2-2C43-B813-834DF48A4167}"/>
                  </a:ext>
                </a:extLst>
              </p14:cNvPr>
              <p14:cNvContentPartPr/>
              <p14:nvPr/>
            </p14:nvContentPartPr>
            <p14:xfrm>
              <a:off x="4353329" y="2974950"/>
              <a:ext cx="21600" cy="12240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585EFF6-64C2-2C43-B813-834DF48A416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345769" y="2967390"/>
                <a:ext cx="367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CB6C2E4-DE61-9749-B3BE-5AC39E99C937}"/>
                  </a:ext>
                </a:extLst>
              </p14:cNvPr>
              <p14:cNvContentPartPr/>
              <p14:nvPr/>
            </p14:nvContentPartPr>
            <p14:xfrm>
              <a:off x="4448009" y="3011670"/>
              <a:ext cx="55440" cy="338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CB6C2E4-DE61-9749-B3BE-5AC39E99C93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440449" y="3004110"/>
                <a:ext cx="705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5788197B-BC93-6A42-BC62-7D649834A45C}"/>
                  </a:ext>
                </a:extLst>
              </p14:cNvPr>
              <p14:cNvContentPartPr/>
              <p14:nvPr/>
            </p14:nvContentPartPr>
            <p14:xfrm>
              <a:off x="4463129" y="3078630"/>
              <a:ext cx="21600" cy="32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5788197B-BC93-6A42-BC62-7D649834A45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455569" y="3071070"/>
                <a:ext cx="367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C88DBC6-5F3C-7C4C-A7A3-C7CAA6FB97A3}"/>
                  </a:ext>
                </a:extLst>
              </p14:cNvPr>
              <p14:cNvContentPartPr/>
              <p14:nvPr/>
            </p14:nvContentPartPr>
            <p14:xfrm>
              <a:off x="3883259" y="2391750"/>
              <a:ext cx="21600" cy="248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C88DBC6-5F3C-7C4C-A7A3-C7CAA6FB97A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875699" y="2384190"/>
                <a:ext cx="367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55EE29F0-FF34-6647-9FC7-105B4D8D71EA}"/>
                  </a:ext>
                </a:extLst>
              </p14:cNvPr>
              <p14:cNvContentPartPr/>
              <p14:nvPr/>
            </p14:nvContentPartPr>
            <p14:xfrm>
              <a:off x="3904499" y="2394990"/>
              <a:ext cx="27720" cy="43380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55EE29F0-FF34-6647-9FC7-105B4D8D71E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896939" y="2387430"/>
                <a:ext cx="428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34F5153-9DE5-664E-B491-E2F4C21C70E8}"/>
                  </a:ext>
                </a:extLst>
              </p14:cNvPr>
              <p14:cNvContentPartPr/>
              <p14:nvPr/>
            </p14:nvContentPartPr>
            <p14:xfrm>
              <a:off x="3941219" y="2110950"/>
              <a:ext cx="2149560" cy="7452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34F5153-9DE5-664E-B491-E2F4C21C70E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933659" y="2103390"/>
                <a:ext cx="2164680" cy="76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1E4C6AC-B0A4-C94C-8BDD-BDC0ACE28209}"/>
                  </a:ext>
                </a:extLst>
              </p14:cNvPr>
              <p14:cNvContentPartPr/>
              <p14:nvPr/>
            </p14:nvContentPartPr>
            <p14:xfrm>
              <a:off x="3143099" y="1543230"/>
              <a:ext cx="1305360" cy="22654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1E4C6AC-B0A4-C94C-8BDD-BDC0ACE2820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135539" y="1535670"/>
                <a:ext cx="1320480" cy="22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6A16267-3E78-2246-82E8-86B2FBE80E85}"/>
                  </a:ext>
                </a:extLst>
              </p14:cNvPr>
              <p14:cNvContentPartPr/>
              <p14:nvPr/>
            </p14:nvContentPartPr>
            <p14:xfrm>
              <a:off x="3162539" y="3808350"/>
              <a:ext cx="9360" cy="154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6A16267-3E78-2246-82E8-86B2FBE80E8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154979" y="3800790"/>
                <a:ext cx="244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0544238-470F-A94C-BB79-1155C000498F}"/>
                  </a:ext>
                </a:extLst>
              </p14:cNvPr>
              <p14:cNvContentPartPr/>
              <p14:nvPr/>
            </p14:nvContentPartPr>
            <p14:xfrm>
              <a:off x="3278459" y="3765510"/>
              <a:ext cx="39960" cy="676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0544238-470F-A94C-BB79-1155C000498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271259" y="3757950"/>
                <a:ext cx="55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2DBB64F-B7EE-8241-90B4-0C445B65B9BC}"/>
                  </a:ext>
                </a:extLst>
              </p14:cNvPr>
              <p14:cNvContentPartPr/>
              <p14:nvPr/>
            </p14:nvContentPartPr>
            <p14:xfrm>
              <a:off x="3162539" y="3808350"/>
              <a:ext cx="131760" cy="309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2DBB64F-B7EE-8241-90B4-0C445B65B9BC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154979" y="3800790"/>
                <a:ext cx="14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9A31CD0-4EB9-2347-BEE4-5D7602FAED1F}"/>
                  </a:ext>
                </a:extLst>
              </p14:cNvPr>
              <p14:cNvContentPartPr/>
              <p14:nvPr/>
            </p14:nvContentPartPr>
            <p14:xfrm>
              <a:off x="3300059" y="3756510"/>
              <a:ext cx="12600" cy="338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9A31CD0-4EB9-2347-BEE4-5D7602FAED1F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292499" y="3748950"/>
                <a:ext cx="277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A075731-929E-9147-81B2-1A7A5845276B}"/>
              </a:ext>
            </a:extLst>
          </p:cNvPr>
          <p:cNvGrpSpPr/>
          <p:nvPr/>
        </p:nvGrpSpPr>
        <p:grpSpPr>
          <a:xfrm>
            <a:off x="2665019" y="3960990"/>
            <a:ext cx="843120" cy="208080"/>
            <a:chOff x="2665019" y="3960990"/>
            <a:chExt cx="84312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8EBB184-CE1D-8847-B7F5-EFC5CEE5BE34}"/>
                    </a:ext>
                  </a:extLst>
                </p14:cNvPr>
                <p14:cNvContentPartPr/>
                <p14:nvPr/>
              </p14:nvContentPartPr>
              <p14:xfrm>
                <a:off x="2665019" y="4016070"/>
                <a:ext cx="131760" cy="104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8EBB184-CE1D-8847-B7F5-EFC5CEE5BE3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657459" y="4008510"/>
                  <a:ext cx="146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B2B27A0-BC80-C941-AA79-E854103610B9}"/>
                    </a:ext>
                  </a:extLst>
                </p14:cNvPr>
                <p14:cNvContentPartPr/>
                <p14:nvPr/>
              </p14:nvContentPartPr>
              <p14:xfrm>
                <a:off x="2836019" y="4016070"/>
                <a:ext cx="70560" cy="91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B2B27A0-BC80-C941-AA79-E854103610B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28459" y="4008510"/>
                  <a:ext cx="85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365FDA-2FD8-1D4E-B7E9-F8FD60AFF4CB}"/>
                    </a:ext>
                  </a:extLst>
                </p14:cNvPr>
                <p14:cNvContentPartPr/>
                <p14:nvPr/>
              </p14:nvContentPartPr>
              <p14:xfrm>
                <a:off x="2973179" y="3960990"/>
                <a:ext cx="9360" cy="162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365FDA-2FD8-1D4E-B7E9-F8FD60AFF4C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965619" y="3953430"/>
                  <a:ext cx="24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1B710B-0662-194A-95C6-4E30D0C35514}"/>
                    </a:ext>
                  </a:extLst>
                </p14:cNvPr>
                <p14:cNvContentPartPr/>
                <p14:nvPr/>
              </p14:nvContentPartPr>
              <p14:xfrm>
                <a:off x="3009899" y="4061790"/>
                <a:ext cx="6480" cy="43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1B710B-0662-194A-95C6-4E30D0C355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002339" y="4054230"/>
                  <a:ext cx="21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9B9771D-6857-4240-9465-D8FEA0742F92}"/>
                    </a:ext>
                  </a:extLst>
                </p14:cNvPr>
                <p14:cNvContentPartPr/>
                <p14:nvPr/>
              </p14:nvContentPartPr>
              <p14:xfrm>
                <a:off x="3031499" y="3991590"/>
                <a:ext cx="9360" cy="27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9B9771D-6857-4240-9465-D8FEA0742F9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023939" y="3984030"/>
                  <a:ext cx="24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727758D-6255-4F47-8E8A-FAFCA024FA93}"/>
                    </a:ext>
                  </a:extLst>
                </p14:cNvPr>
                <p14:cNvContentPartPr/>
                <p14:nvPr/>
              </p14:nvContentPartPr>
              <p14:xfrm>
                <a:off x="3058859" y="4034430"/>
                <a:ext cx="302760" cy="85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727758D-6255-4F47-8E8A-FAFCA024FA9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051299" y="4026870"/>
                  <a:ext cx="317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F730C37-0E23-4044-96B7-FC8123026F4D}"/>
                    </a:ext>
                  </a:extLst>
                </p14:cNvPr>
                <p14:cNvContentPartPr/>
                <p14:nvPr/>
              </p14:nvContentPartPr>
              <p14:xfrm>
                <a:off x="3452699" y="4095990"/>
                <a:ext cx="55440" cy="73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F730C37-0E23-4044-96B7-FC8123026F4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45139" y="4088430"/>
                  <a:ext cx="7056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6F8A15C-3A9A-C54A-80EE-A157A7EB0F58}"/>
              </a:ext>
            </a:extLst>
          </p:cNvPr>
          <p:cNvGrpSpPr/>
          <p:nvPr/>
        </p:nvGrpSpPr>
        <p:grpSpPr>
          <a:xfrm>
            <a:off x="3727379" y="3896910"/>
            <a:ext cx="2378520" cy="626040"/>
            <a:chOff x="3727379" y="3896910"/>
            <a:chExt cx="237852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BC1F04B-49AD-0249-AA44-D7683006FE04}"/>
                    </a:ext>
                  </a:extLst>
                </p14:cNvPr>
                <p14:cNvContentPartPr/>
                <p14:nvPr/>
              </p14:nvContentPartPr>
              <p14:xfrm>
                <a:off x="3736379" y="4037310"/>
                <a:ext cx="12600" cy="144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BC1F04B-49AD-0249-AA44-D7683006FE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29179" y="4029750"/>
                  <a:ext cx="27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720A1EF-491F-C449-8FB9-5B3FF74C4098}"/>
                    </a:ext>
                  </a:extLst>
                </p14:cNvPr>
                <p14:cNvContentPartPr/>
                <p14:nvPr/>
              </p14:nvContentPartPr>
              <p14:xfrm>
                <a:off x="3727379" y="4031190"/>
                <a:ext cx="55440" cy="766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720A1EF-491F-C449-8FB9-5B3FF74C409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719819" y="4023630"/>
                  <a:ext cx="70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5709399-4938-6049-9AAE-A041B8683798}"/>
                    </a:ext>
                  </a:extLst>
                </p14:cNvPr>
                <p14:cNvContentPartPr/>
                <p14:nvPr/>
              </p14:nvContentPartPr>
              <p14:xfrm>
                <a:off x="3824939" y="4043790"/>
                <a:ext cx="49320" cy="48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5709399-4938-6049-9AAE-A041B868379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17379" y="4036230"/>
                  <a:ext cx="64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E7D536-25B1-1F4E-AEA2-3FA5A53873C1}"/>
                    </a:ext>
                  </a:extLst>
                </p14:cNvPr>
                <p14:cNvContentPartPr/>
                <p14:nvPr/>
              </p14:nvContentPartPr>
              <p14:xfrm>
                <a:off x="3916739" y="3948750"/>
                <a:ext cx="9360" cy="144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E7D536-25B1-1F4E-AEA2-3FA5A53873C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909179" y="3941190"/>
                  <a:ext cx="24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DD07E2A-BAAA-B34D-9C6A-52DF977C9871}"/>
                    </a:ext>
                  </a:extLst>
                </p14:cNvPr>
                <p14:cNvContentPartPr/>
                <p14:nvPr/>
              </p14:nvContentPartPr>
              <p14:xfrm>
                <a:off x="3968579" y="4037310"/>
                <a:ext cx="58320" cy="128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DD07E2A-BAAA-B34D-9C6A-52DF977C987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61019" y="4029750"/>
                  <a:ext cx="73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902E6D-5F56-624A-B6FB-BC2DDD85F8D8}"/>
                    </a:ext>
                  </a:extLst>
                </p14:cNvPr>
                <p14:cNvContentPartPr/>
                <p14:nvPr/>
              </p14:nvContentPartPr>
              <p14:xfrm>
                <a:off x="4075499" y="4025070"/>
                <a:ext cx="144000" cy="79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902E6D-5F56-624A-B6FB-BC2DDD85F8D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67939" y="4017510"/>
                  <a:ext cx="158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7D4A89A-A102-1A4F-8FFB-8FF14B4A4DED}"/>
                    </a:ext>
                  </a:extLst>
                </p14:cNvPr>
                <p14:cNvContentPartPr/>
                <p14:nvPr/>
              </p14:nvContentPartPr>
              <p14:xfrm>
                <a:off x="4273859" y="4037310"/>
                <a:ext cx="140760" cy="58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7D4A89A-A102-1A4F-8FFB-8FF14B4A4DE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66299" y="4029750"/>
                  <a:ext cx="155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F9CF31F-9790-9B4D-889A-ED1A85C6EE02}"/>
                    </a:ext>
                  </a:extLst>
                </p14:cNvPr>
                <p14:cNvContentPartPr/>
                <p14:nvPr/>
              </p14:nvContentPartPr>
              <p14:xfrm>
                <a:off x="4408139" y="3991590"/>
                <a:ext cx="3240" cy="24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F9CF31F-9790-9B4D-889A-ED1A85C6EE0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00579" y="3984030"/>
                  <a:ext cx="18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606BA1-48AC-4045-86DF-68AF49F2037C}"/>
                    </a:ext>
                  </a:extLst>
                </p14:cNvPr>
                <p14:cNvContentPartPr/>
                <p14:nvPr/>
              </p14:nvContentPartPr>
              <p14:xfrm>
                <a:off x="4447739" y="3921390"/>
                <a:ext cx="159120" cy="168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606BA1-48AC-4045-86DF-68AF49F2037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440179" y="3913830"/>
                  <a:ext cx="174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9EF9BE-57A4-B94A-B5B5-2C5FD265CEC3}"/>
                    </a:ext>
                  </a:extLst>
                </p14:cNvPr>
                <p14:cNvContentPartPr/>
                <p14:nvPr/>
              </p14:nvContentPartPr>
              <p14:xfrm>
                <a:off x="4756259" y="4049550"/>
                <a:ext cx="37080" cy="61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9EF9BE-57A4-B94A-B5B5-2C5FD265CEC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48699" y="4041990"/>
                  <a:ext cx="52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4536DE-6367-B14A-9401-747B6C5846CF}"/>
                    </a:ext>
                  </a:extLst>
                </p14:cNvPr>
                <p14:cNvContentPartPr/>
                <p14:nvPr/>
              </p14:nvContentPartPr>
              <p14:xfrm>
                <a:off x="4975859" y="3988350"/>
                <a:ext cx="84600" cy="766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4536DE-6367-B14A-9401-747B6C5846C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68659" y="3980790"/>
                  <a:ext cx="99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F725AFA-3CC0-0C4F-B8BD-2DC0DDD74426}"/>
                    </a:ext>
                  </a:extLst>
                </p14:cNvPr>
                <p14:cNvContentPartPr/>
                <p14:nvPr/>
              </p14:nvContentPartPr>
              <p14:xfrm>
                <a:off x="5088899" y="3991950"/>
                <a:ext cx="24840" cy="134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F725AFA-3CC0-0C4F-B8BD-2DC0DDD7442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081339" y="3984390"/>
                  <a:ext cx="39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76AD7F5-C38D-234F-95C3-F4F16A9DCFD2}"/>
                    </a:ext>
                  </a:extLst>
                </p14:cNvPr>
                <p14:cNvContentPartPr/>
                <p14:nvPr/>
              </p14:nvContentPartPr>
              <p14:xfrm>
                <a:off x="5086019" y="3969990"/>
                <a:ext cx="73800" cy="70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76AD7F5-C38D-234F-95C3-F4F16A9DCFD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078459" y="3962790"/>
                  <a:ext cx="88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F806C45-A6FF-FF4D-8106-17A87F00B99A}"/>
                    </a:ext>
                  </a:extLst>
                </p14:cNvPr>
                <p14:cNvContentPartPr/>
                <p14:nvPr/>
              </p14:nvContentPartPr>
              <p14:xfrm>
                <a:off x="5199059" y="3979350"/>
                <a:ext cx="46080" cy="61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F806C45-A6FF-FF4D-8106-17A87F00B99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191499" y="3971790"/>
                  <a:ext cx="61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4AC57A3-3AB5-C044-B62B-DEF30F35F2DE}"/>
                    </a:ext>
                  </a:extLst>
                </p14:cNvPr>
                <p14:cNvContentPartPr/>
                <p14:nvPr/>
              </p14:nvContentPartPr>
              <p14:xfrm>
                <a:off x="5308859" y="3982230"/>
                <a:ext cx="104040" cy="52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4AC57A3-3AB5-C044-B62B-DEF30F35F2D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301299" y="3974670"/>
                  <a:ext cx="119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761125C-CD38-C040-820C-BD2F87002D23}"/>
                    </a:ext>
                  </a:extLst>
                </p14:cNvPr>
                <p14:cNvContentPartPr/>
                <p14:nvPr/>
              </p14:nvContentPartPr>
              <p14:xfrm>
                <a:off x="5394539" y="3936510"/>
                <a:ext cx="18360" cy="21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761125C-CD38-C040-820C-BD2F87002D2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86979" y="3928950"/>
                  <a:ext cx="33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DCD6F0D-4747-A74C-ACA8-1B345EBDA996}"/>
                    </a:ext>
                  </a:extLst>
                </p14:cNvPr>
                <p14:cNvContentPartPr/>
                <p14:nvPr/>
              </p14:nvContentPartPr>
              <p14:xfrm>
                <a:off x="5455379" y="3896910"/>
                <a:ext cx="155880" cy="134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DCD6F0D-4747-A74C-ACA8-1B345EBDA99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447819" y="3889350"/>
                  <a:ext cx="171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A2CEE2-B069-2D4D-95B9-0B821B803030}"/>
                    </a:ext>
                  </a:extLst>
                </p14:cNvPr>
                <p14:cNvContentPartPr/>
                <p14:nvPr/>
              </p14:nvContentPartPr>
              <p14:xfrm>
                <a:off x="5730059" y="3948750"/>
                <a:ext cx="290520" cy="918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A2CEE2-B069-2D4D-95B9-0B821B80303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22499" y="3941190"/>
                  <a:ext cx="30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C6D670-5085-6E4E-91AC-37E665CEFFE6}"/>
                    </a:ext>
                  </a:extLst>
                </p14:cNvPr>
                <p14:cNvContentPartPr/>
                <p14:nvPr/>
              </p14:nvContentPartPr>
              <p14:xfrm>
                <a:off x="5043179" y="4220550"/>
                <a:ext cx="107280" cy="150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C6D670-5085-6E4E-91AC-37E665CEFFE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35619" y="4212990"/>
                  <a:ext cx="122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4ABBC60-C4BA-1A40-ACFA-DAFB2CA3542D}"/>
                    </a:ext>
                  </a:extLst>
                </p14:cNvPr>
                <p14:cNvContentPartPr/>
                <p14:nvPr/>
              </p14:nvContentPartPr>
              <p14:xfrm>
                <a:off x="5086019" y="4293630"/>
                <a:ext cx="97920" cy="27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4ABBC60-C4BA-1A40-ACFA-DAFB2CA3542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78459" y="4286070"/>
                  <a:ext cx="113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7ABBFD5-29BA-1D4A-97DE-100BB859EF7B}"/>
                    </a:ext>
                  </a:extLst>
                </p14:cNvPr>
                <p14:cNvContentPartPr/>
                <p14:nvPr/>
              </p14:nvContentPartPr>
              <p14:xfrm>
                <a:off x="5199059" y="4257270"/>
                <a:ext cx="88920" cy="113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7ABBFD5-29BA-1D4A-97DE-100BB859EF7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91499" y="4249710"/>
                  <a:ext cx="104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C6D4926-1940-C448-B3F2-ED08F61DAE3F}"/>
                    </a:ext>
                  </a:extLst>
                </p14:cNvPr>
                <p14:cNvContentPartPr/>
                <p14:nvPr/>
              </p14:nvContentPartPr>
              <p14:xfrm>
                <a:off x="5214179" y="4266270"/>
                <a:ext cx="85680" cy="79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C6D4926-1940-C448-B3F2-ED08F61DAE3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06619" y="4258710"/>
                  <a:ext cx="10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37099B1-5B73-C946-AABE-55DD02E775B3}"/>
                    </a:ext>
                  </a:extLst>
                </p14:cNvPr>
                <p14:cNvContentPartPr/>
                <p14:nvPr/>
              </p14:nvContentPartPr>
              <p14:xfrm>
                <a:off x="5365379" y="4281390"/>
                <a:ext cx="41400" cy="15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37099B1-5B73-C946-AABE-55DD02E775B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57819" y="4274190"/>
                  <a:ext cx="56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25BE883-6BBB-5645-B068-1B999AFD9CC0}"/>
                    </a:ext>
                  </a:extLst>
                </p14:cNvPr>
                <p14:cNvContentPartPr/>
                <p14:nvPr/>
              </p14:nvContentPartPr>
              <p14:xfrm>
                <a:off x="5504339" y="4189950"/>
                <a:ext cx="88920" cy="128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25BE883-6BBB-5645-B068-1B999AFD9CC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96779" y="4182390"/>
                  <a:ext cx="104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EEB3720-879B-1F42-814F-E1342AF8C380}"/>
                    </a:ext>
                  </a:extLst>
                </p14:cNvPr>
                <p14:cNvContentPartPr/>
                <p14:nvPr/>
              </p14:nvContentPartPr>
              <p14:xfrm>
                <a:off x="5730059" y="4241790"/>
                <a:ext cx="70560" cy="21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EEB3720-879B-1F42-814F-E1342AF8C38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22499" y="4234230"/>
                  <a:ext cx="85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957F0DE-8E4A-684C-A042-18FEE26E279D}"/>
                    </a:ext>
                  </a:extLst>
                </p14:cNvPr>
                <p14:cNvContentPartPr/>
                <p14:nvPr/>
              </p14:nvContentPartPr>
              <p14:xfrm>
                <a:off x="5755979" y="4281390"/>
                <a:ext cx="66240" cy="93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957F0DE-8E4A-684C-A042-18FEE26E279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48419" y="4274190"/>
                  <a:ext cx="8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0164665-53B2-E044-9C85-55A796FF22B4}"/>
                    </a:ext>
                  </a:extLst>
                </p14:cNvPr>
                <p14:cNvContentPartPr/>
                <p14:nvPr/>
              </p14:nvContentPartPr>
              <p14:xfrm>
                <a:off x="5870459" y="4229550"/>
                <a:ext cx="70560" cy="67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0164665-53B2-E044-9C85-55A796FF22B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62899" y="4221990"/>
                  <a:ext cx="85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4EE7464-B286-904D-960A-089E6A262F09}"/>
                    </a:ext>
                  </a:extLst>
                </p14:cNvPr>
                <p14:cNvContentPartPr/>
                <p14:nvPr/>
              </p14:nvContentPartPr>
              <p14:xfrm>
                <a:off x="4936259" y="4183830"/>
                <a:ext cx="15480" cy="296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4EE7464-B286-904D-960A-089E6A262F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928699" y="4176270"/>
                  <a:ext cx="30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DD24A8C-3DC7-F34A-98E6-1332003A4443}"/>
                    </a:ext>
                  </a:extLst>
                </p14:cNvPr>
                <p14:cNvContentPartPr/>
                <p14:nvPr/>
              </p14:nvContentPartPr>
              <p14:xfrm>
                <a:off x="4966859" y="4107510"/>
                <a:ext cx="1139040" cy="415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DD24A8C-3DC7-F34A-98E6-1332003A444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959299" y="4099950"/>
                  <a:ext cx="1154160" cy="43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069B389-F50E-3A41-8989-8B462196D3DC}"/>
              </a:ext>
            </a:extLst>
          </p:cNvPr>
          <p:cNvGrpSpPr/>
          <p:nvPr/>
        </p:nvGrpSpPr>
        <p:grpSpPr>
          <a:xfrm>
            <a:off x="1935299" y="3194550"/>
            <a:ext cx="116640" cy="440280"/>
            <a:chOff x="1935299" y="3194550"/>
            <a:chExt cx="11664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EBC931-DD7C-2142-8554-741B09146513}"/>
                    </a:ext>
                  </a:extLst>
                </p14:cNvPr>
                <p14:cNvContentPartPr/>
                <p14:nvPr/>
              </p14:nvContentPartPr>
              <p14:xfrm>
                <a:off x="2008739" y="3194550"/>
                <a:ext cx="43200" cy="2293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EBC931-DD7C-2142-8554-741B091465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001179" y="3187350"/>
                  <a:ext cx="58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7470CA-071D-A649-8060-E28BBFE3E673}"/>
                    </a:ext>
                  </a:extLst>
                </p14:cNvPr>
                <p14:cNvContentPartPr/>
                <p14:nvPr/>
              </p14:nvContentPartPr>
              <p14:xfrm>
                <a:off x="1935299" y="3509550"/>
                <a:ext cx="82800" cy="125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7470CA-071D-A649-8060-E28BBFE3E67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27739" y="3501990"/>
                  <a:ext cx="97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A08640-E2F6-3D43-8F69-B8FCFF511779}"/>
                    </a:ext>
                  </a:extLst>
                </p14:cNvPr>
                <p14:cNvContentPartPr/>
                <p14:nvPr/>
              </p14:nvContentPartPr>
              <p14:xfrm>
                <a:off x="1947539" y="3527550"/>
                <a:ext cx="76680" cy="76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A08640-E2F6-3D43-8F69-B8FCFF5117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39979" y="3519990"/>
                  <a:ext cx="9180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51EDFB6-EE22-D44E-9760-7B80A254E0CD}"/>
              </a:ext>
            </a:extLst>
          </p:cNvPr>
          <p:cNvGrpSpPr/>
          <p:nvPr/>
        </p:nvGrpSpPr>
        <p:grpSpPr>
          <a:xfrm>
            <a:off x="109739" y="679230"/>
            <a:ext cx="2873160" cy="110160"/>
            <a:chOff x="109739" y="679230"/>
            <a:chExt cx="287316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0A3B0F4-290E-1D41-B517-B3BD869E2B08}"/>
                    </a:ext>
                  </a:extLst>
                </p14:cNvPr>
                <p14:cNvContentPartPr/>
                <p14:nvPr/>
              </p14:nvContentPartPr>
              <p14:xfrm>
                <a:off x="109739" y="679230"/>
                <a:ext cx="2604600" cy="79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0A3B0F4-290E-1D41-B517-B3BD869E2B0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179" y="671670"/>
                  <a:ext cx="2619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1289767-9DEF-604A-858C-004471580911}"/>
                    </a:ext>
                  </a:extLst>
                </p14:cNvPr>
                <p14:cNvContentPartPr/>
                <p14:nvPr/>
              </p14:nvContentPartPr>
              <p14:xfrm>
                <a:off x="2335619" y="764550"/>
                <a:ext cx="647280" cy="24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1289767-9DEF-604A-858C-00447158091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328059" y="756990"/>
                  <a:ext cx="6624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0C54DAE7-E90F-FF4E-AF6C-C791F7D4778A}"/>
                  </a:ext>
                </a:extLst>
              </p14:cNvPr>
              <p14:cNvContentPartPr/>
              <p14:nvPr/>
            </p14:nvContentPartPr>
            <p14:xfrm>
              <a:off x="5296619" y="564390"/>
              <a:ext cx="12600" cy="295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0C54DAE7-E90F-FF4E-AF6C-C791F7D4778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289059" y="556830"/>
                <a:ext cx="277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3381AA7-E43F-584C-9F41-E5A66659402C}"/>
              </a:ext>
            </a:extLst>
          </p:cNvPr>
          <p:cNvGrpSpPr/>
          <p:nvPr/>
        </p:nvGrpSpPr>
        <p:grpSpPr>
          <a:xfrm>
            <a:off x="3345779" y="535590"/>
            <a:ext cx="2482200" cy="1304280"/>
            <a:chOff x="3345779" y="535590"/>
            <a:chExt cx="2482200" cy="13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E82851D-8076-C545-BB2D-BD575DBAABE9}"/>
                    </a:ext>
                  </a:extLst>
                </p14:cNvPr>
                <p14:cNvContentPartPr/>
                <p14:nvPr/>
              </p14:nvContentPartPr>
              <p14:xfrm>
                <a:off x="3345779" y="584550"/>
                <a:ext cx="146880" cy="2293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E82851D-8076-C545-BB2D-BD575DBAABE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338219" y="576990"/>
                  <a:ext cx="162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57A11BA-8126-6742-99E0-D2F5F2195141}"/>
                    </a:ext>
                  </a:extLst>
                </p14:cNvPr>
                <p14:cNvContentPartPr/>
                <p14:nvPr/>
              </p14:nvContentPartPr>
              <p14:xfrm>
                <a:off x="3516779" y="718830"/>
                <a:ext cx="64440" cy="76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57A11BA-8126-6742-99E0-D2F5F219514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509219" y="711270"/>
                  <a:ext cx="79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7D1DF5D-BA58-1341-ABEA-78E158517D86}"/>
                    </a:ext>
                  </a:extLst>
                </p14:cNvPr>
                <p14:cNvContentPartPr/>
                <p14:nvPr/>
              </p14:nvContentPartPr>
              <p14:xfrm>
                <a:off x="3617579" y="712710"/>
                <a:ext cx="43200" cy="70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7D1DF5D-BA58-1341-ABEA-78E158517D8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610019" y="705150"/>
                  <a:ext cx="58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C712FBE-5B32-C746-8C0C-3C38FF018C71}"/>
                    </a:ext>
                  </a:extLst>
                </p14:cNvPr>
                <p14:cNvContentPartPr/>
                <p14:nvPr/>
              </p14:nvContentPartPr>
              <p14:xfrm>
                <a:off x="3702899" y="590670"/>
                <a:ext cx="33840" cy="232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C712FBE-5B32-C746-8C0C-3C38FF018C7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695339" y="583110"/>
                  <a:ext cx="4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A82149F-1EA9-C24E-BA18-ED20D9147BCD}"/>
                    </a:ext>
                  </a:extLst>
                </p14:cNvPr>
                <p14:cNvContentPartPr/>
                <p14:nvPr/>
              </p14:nvContentPartPr>
              <p14:xfrm>
                <a:off x="3700019" y="697590"/>
                <a:ext cx="131760" cy="91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A82149F-1EA9-C24E-BA18-ED20D9147BC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692459" y="690030"/>
                  <a:ext cx="146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42272D-BE6E-9B4A-B4F0-5D96AFE6E484}"/>
                    </a:ext>
                  </a:extLst>
                </p14:cNvPr>
                <p14:cNvContentPartPr/>
                <p14:nvPr/>
              </p14:nvContentPartPr>
              <p14:xfrm>
                <a:off x="4032659" y="694350"/>
                <a:ext cx="256680" cy="55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42272D-BE6E-9B4A-B4F0-5D96AFE6E48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25099" y="686790"/>
                  <a:ext cx="271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697262-8B3B-9543-BA69-096765DB94F4}"/>
                    </a:ext>
                  </a:extLst>
                </p14:cNvPr>
                <p14:cNvContentPartPr/>
                <p14:nvPr/>
              </p14:nvContentPartPr>
              <p14:xfrm>
                <a:off x="4267739" y="539190"/>
                <a:ext cx="110160" cy="232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697262-8B3B-9543-BA69-096765DB94F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260179" y="531630"/>
                  <a:ext cx="1252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2646777-FF6E-5349-8AA9-0D9D3BD51D9B}"/>
                    </a:ext>
                  </a:extLst>
                </p14:cNvPr>
                <p14:cNvContentPartPr/>
                <p14:nvPr/>
              </p14:nvContentPartPr>
              <p14:xfrm>
                <a:off x="4591379" y="597150"/>
                <a:ext cx="88920" cy="1339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2646777-FF6E-5349-8AA9-0D9D3BD51D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83819" y="589590"/>
                  <a:ext cx="10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8E493BC-C40C-1449-85DC-6D376DD1914C}"/>
                    </a:ext>
                  </a:extLst>
                </p14:cNvPr>
                <p14:cNvContentPartPr/>
                <p14:nvPr/>
              </p14:nvContentPartPr>
              <p14:xfrm>
                <a:off x="4716659" y="675990"/>
                <a:ext cx="18720" cy="153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8E493BC-C40C-1449-85DC-6D376DD191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709099" y="668430"/>
                  <a:ext cx="33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F0BE14B-DC02-424D-9C38-C91CE0D111D9}"/>
                    </a:ext>
                  </a:extLst>
                </p14:cNvPr>
                <p14:cNvContentPartPr/>
                <p14:nvPr/>
              </p14:nvContentPartPr>
              <p14:xfrm>
                <a:off x="4713419" y="645750"/>
                <a:ext cx="82440" cy="975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F0BE14B-DC02-424D-9C38-C91CE0D111D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05859" y="638550"/>
                  <a:ext cx="97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A31E793-0D2D-6E46-A2E3-13CEC1C065C4}"/>
                    </a:ext>
                  </a:extLst>
                </p14:cNvPr>
                <p14:cNvContentPartPr/>
                <p14:nvPr/>
              </p14:nvContentPartPr>
              <p14:xfrm>
                <a:off x="4829339" y="563310"/>
                <a:ext cx="18720" cy="1926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A31E793-0D2D-6E46-A2E3-13CEC1C065C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21779" y="555750"/>
                  <a:ext cx="3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C14D113-AF07-734F-9652-EE1F89FF3C84}"/>
                    </a:ext>
                  </a:extLst>
                </p14:cNvPr>
                <p14:cNvContentPartPr/>
                <p14:nvPr/>
              </p14:nvContentPartPr>
              <p14:xfrm>
                <a:off x="4820339" y="645390"/>
                <a:ext cx="104040" cy="73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C14D113-AF07-734F-9652-EE1F89FF3C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812779" y="638190"/>
                  <a:ext cx="119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4F3C4B2-5D14-D846-A508-4A78AA4B6D96}"/>
                    </a:ext>
                  </a:extLst>
                </p14:cNvPr>
                <p14:cNvContentPartPr/>
                <p14:nvPr/>
              </p14:nvContentPartPr>
              <p14:xfrm>
                <a:off x="4905659" y="587430"/>
                <a:ext cx="21600" cy="27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4F3C4B2-5D14-D846-A508-4A78AA4B6D9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898099" y="579870"/>
                  <a:ext cx="3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63402C-5D7E-D948-AD49-0C5F26BA1CCD}"/>
                    </a:ext>
                  </a:extLst>
                </p14:cNvPr>
                <p14:cNvContentPartPr/>
                <p14:nvPr/>
              </p14:nvContentPartPr>
              <p14:xfrm>
                <a:off x="4960739" y="648990"/>
                <a:ext cx="125640" cy="79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63402C-5D7E-D948-AD49-0C5F26BA1CC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53179" y="641430"/>
                  <a:ext cx="140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C1D387-B92D-9E49-9EF4-0318A1D025B7}"/>
                    </a:ext>
                  </a:extLst>
                </p14:cNvPr>
                <p14:cNvContentPartPr/>
                <p14:nvPr/>
              </p14:nvContentPartPr>
              <p14:xfrm>
                <a:off x="5119499" y="657630"/>
                <a:ext cx="12600" cy="52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C1D387-B92D-9E49-9EF4-0318A1D025B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11939" y="650070"/>
                  <a:ext cx="27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CFB7AE7-306E-014C-9754-8B556D41A53E}"/>
                    </a:ext>
                  </a:extLst>
                </p14:cNvPr>
                <p14:cNvContentPartPr/>
                <p14:nvPr/>
              </p14:nvContentPartPr>
              <p14:xfrm>
                <a:off x="5116619" y="599670"/>
                <a:ext cx="15480" cy="18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CFB7AE7-306E-014C-9754-8B556D41A53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109059" y="592110"/>
                  <a:ext cx="3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1604825-7429-E443-BC2B-2E5302196D8C}"/>
                    </a:ext>
                  </a:extLst>
                </p14:cNvPr>
                <p14:cNvContentPartPr/>
                <p14:nvPr/>
              </p14:nvContentPartPr>
              <p14:xfrm>
                <a:off x="5192939" y="535590"/>
                <a:ext cx="455400" cy="171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1604825-7429-E443-BC2B-2E5302196D8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85379" y="528030"/>
                  <a:ext cx="470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287C91F-46B8-B145-A7D4-A3E79649B833}"/>
                    </a:ext>
                  </a:extLst>
                </p14:cNvPr>
                <p14:cNvContentPartPr/>
                <p14:nvPr/>
              </p14:nvContentPartPr>
              <p14:xfrm>
                <a:off x="5684339" y="621630"/>
                <a:ext cx="82800" cy="113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287C91F-46B8-B145-A7D4-A3E79649B83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76779" y="614070"/>
                  <a:ext cx="9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76D8A2C-A497-5045-825F-645CEF77CCBD}"/>
                    </a:ext>
                  </a:extLst>
                </p14:cNvPr>
                <p14:cNvContentPartPr/>
                <p14:nvPr/>
              </p14:nvContentPartPr>
              <p14:xfrm>
                <a:off x="5654099" y="536670"/>
                <a:ext cx="27360" cy="32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76D8A2C-A497-5045-825F-645CEF77CCB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646539" y="529110"/>
                  <a:ext cx="42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213E82-F423-0948-A4E9-7275EC9FEB6C}"/>
                    </a:ext>
                  </a:extLst>
                </p14:cNvPr>
                <p14:cNvContentPartPr/>
                <p14:nvPr/>
              </p14:nvContentPartPr>
              <p14:xfrm>
                <a:off x="5443139" y="572310"/>
                <a:ext cx="122400" cy="154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213E82-F423-0948-A4E9-7275EC9FEB6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35579" y="564750"/>
                  <a:ext cx="137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3185B0E-D8E2-2A4E-8E24-20BF0EFBD177}"/>
                    </a:ext>
                  </a:extLst>
                </p14:cNvPr>
                <p14:cNvContentPartPr/>
                <p14:nvPr/>
              </p14:nvContentPartPr>
              <p14:xfrm>
                <a:off x="3443339" y="801270"/>
                <a:ext cx="2384640" cy="110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3185B0E-D8E2-2A4E-8E24-20BF0EFBD17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35779" y="793710"/>
                  <a:ext cx="2399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0966A2-7370-9540-9812-6D61A3DEB940}"/>
                    </a:ext>
                  </a:extLst>
                </p14:cNvPr>
                <p14:cNvContentPartPr/>
                <p14:nvPr/>
              </p14:nvContentPartPr>
              <p14:xfrm>
                <a:off x="4106099" y="798390"/>
                <a:ext cx="1712880" cy="1041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0966A2-7370-9540-9812-6D61A3DEB94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098539" y="790830"/>
                  <a:ext cx="1728000" cy="10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44B2593-F181-6E43-B791-E405DFE667F9}"/>
              </a:ext>
            </a:extLst>
          </p:cNvPr>
          <p:cNvGrpSpPr/>
          <p:nvPr/>
        </p:nvGrpSpPr>
        <p:grpSpPr>
          <a:xfrm>
            <a:off x="4283044" y="1308150"/>
            <a:ext cx="1032120" cy="397080"/>
            <a:chOff x="4283044" y="1308150"/>
            <a:chExt cx="10321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EC73F4-C252-244F-ADD0-D7E6ACA9272B}"/>
                    </a:ext>
                  </a:extLst>
                </p14:cNvPr>
                <p14:cNvContentPartPr/>
                <p14:nvPr/>
              </p14:nvContentPartPr>
              <p14:xfrm>
                <a:off x="4481489" y="1359990"/>
                <a:ext cx="55440" cy="229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EC73F4-C252-244F-ADD0-D7E6ACA9272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73929" y="1352430"/>
                  <a:ext cx="70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2F3F5C0-AD6B-624C-97DC-FE5103916067}"/>
                    </a:ext>
                  </a:extLst>
                </p14:cNvPr>
                <p14:cNvContentPartPr/>
                <p14:nvPr/>
              </p14:nvContentPartPr>
              <p14:xfrm>
                <a:off x="4438649" y="1479150"/>
                <a:ext cx="85680" cy="33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2F3F5C0-AD6B-624C-97DC-FE510391606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431089" y="1471590"/>
                  <a:ext cx="100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38B0C5-3F48-0C49-A308-4C8160AA5E9F}"/>
                    </a:ext>
                  </a:extLst>
                </p14:cNvPr>
                <p14:cNvContentPartPr/>
                <p14:nvPr/>
              </p14:nvContentPartPr>
              <p14:xfrm>
                <a:off x="4579049" y="1390590"/>
                <a:ext cx="27720" cy="10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38B0C5-3F48-0C49-A308-4C8160AA5E9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571489" y="1383030"/>
                  <a:ext cx="42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37F44D-C356-4843-A7B9-D12AD540BB16}"/>
                    </a:ext>
                  </a:extLst>
                </p14:cNvPr>
                <p14:cNvContentPartPr/>
                <p14:nvPr/>
              </p14:nvContentPartPr>
              <p14:xfrm>
                <a:off x="4634129" y="1402830"/>
                <a:ext cx="58320" cy="70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37F44D-C356-4843-A7B9-D12AD540BB1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26569" y="1395270"/>
                  <a:ext cx="73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B34D15-060C-8B44-82D7-B16F43EA722D}"/>
                    </a:ext>
                  </a:extLst>
                </p14:cNvPr>
                <p14:cNvContentPartPr/>
                <p14:nvPr/>
              </p14:nvContentPartPr>
              <p14:xfrm>
                <a:off x="4637009" y="1420830"/>
                <a:ext cx="64440" cy="46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B34D15-060C-8B44-82D7-B16F43EA722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629449" y="1413630"/>
                  <a:ext cx="79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42D91D-DB83-E34C-A137-EF7D6F108884}"/>
                    </a:ext>
                  </a:extLst>
                </p14:cNvPr>
                <p14:cNvContentPartPr/>
                <p14:nvPr/>
              </p14:nvContentPartPr>
              <p14:xfrm>
                <a:off x="4728809" y="1378350"/>
                <a:ext cx="15480" cy="10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42D91D-DB83-E34C-A137-EF7D6F10888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721249" y="1370790"/>
                  <a:ext cx="30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C85BCA-BD1D-CB46-BE08-DE33E139B7EC}"/>
                    </a:ext>
                  </a:extLst>
                </p14:cNvPr>
                <p14:cNvContentPartPr/>
                <p14:nvPr/>
              </p14:nvContentPartPr>
              <p14:xfrm>
                <a:off x="4835729" y="1417950"/>
                <a:ext cx="24840" cy="18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C85BCA-BD1D-CB46-BE08-DE33E139B7E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828169" y="1410390"/>
                  <a:ext cx="39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5B1731-646C-464B-98C6-97C716FAFA60}"/>
                    </a:ext>
                  </a:extLst>
                </p14:cNvPr>
                <p14:cNvContentPartPr/>
                <p14:nvPr/>
              </p14:nvContentPartPr>
              <p14:xfrm>
                <a:off x="4838609" y="1473030"/>
                <a:ext cx="33840" cy="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5B1731-646C-464B-98C6-97C716FAFA6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31049" y="1465470"/>
                  <a:ext cx="48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7B340BC-1068-794B-B497-0D14DBCBD995}"/>
                    </a:ext>
                  </a:extLst>
                </p14:cNvPr>
                <p14:cNvContentPartPr/>
                <p14:nvPr/>
              </p14:nvContentPartPr>
              <p14:xfrm>
                <a:off x="4966769" y="1384470"/>
                <a:ext cx="70560" cy="110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7B340BC-1068-794B-B497-0D14DBCBD99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59209" y="1376910"/>
                  <a:ext cx="85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6509205-C7EE-684B-B5AD-B9A0705F207B}"/>
                    </a:ext>
                  </a:extLst>
                </p14:cNvPr>
                <p14:cNvContentPartPr/>
                <p14:nvPr/>
              </p14:nvContentPartPr>
              <p14:xfrm>
                <a:off x="4283044" y="1308150"/>
                <a:ext cx="1032120" cy="3970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6509205-C7EE-684B-B5AD-B9A0705F207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275484" y="1300590"/>
                  <a:ext cx="1047240" cy="41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007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4B041CEA-0C02-FB4B-881E-BFEF368402A4}"/>
              </a:ext>
            </a:extLst>
          </p:cNvPr>
          <p:cNvGrpSpPr/>
          <p:nvPr/>
        </p:nvGrpSpPr>
        <p:grpSpPr>
          <a:xfrm>
            <a:off x="583684" y="358110"/>
            <a:ext cx="570960" cy="186840"/>
            <a:chOff x="583684" y="358110"/>
            <a:chExt cx="57096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60E036-5128-6C47-A7E5-98F410EAF91F}"/>
                    </a:ext>
                  </a:extLst>
                </p14:cNvPr>
                <p14:cNvContentPartPr/>
                <p14:nvPr/>
              </p14:nvContentPartPr>
              <p14:xfrm>
                <a:off x="583684" y="358110"/>
                <a:ext cx="73800" cy="107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60E036-5128-6C47-A7E5-98F410EAF9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6124" y="350550"/>
                  <a:ext cx="88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8799316-15A3-B541-880B-B1542CBE30B2}"/>
                    </a:ext>
                  </a:extLst>
                </p14:cNvPr>
                <p14:cNvContentPartPr/>
                <p14:nvPr/>
              </p14:nvContentPartPr>
              <p14:xfrm>
                <a:off x="702484" y="458910"/>
                <a:ext cx="3240" cy="73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8799316-15A3-B541-880B-B1542CBE30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924" y="451350"/>
                  <a:ext cx="18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9403C4-B063-3840-9D92-8FECBE3AC396}"/>
                    </a:ext>
                  </a:extLst>
                </p14:cNvPr>
                <p14:cNvContentPartPr/>
                <p14:nvPr/>
              </p14:nvContentPartPr>
              <p14:xfrm>
                <a:off x="754324" y="468630"/>
                <a:ext cx="18720" cy="76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9403C4-B063-3840-9D92-8FECBE3AC3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7124" y="461070"/>
                  <a:ext cx="33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8538327-18E4-154D-B177-D2E9FD53F7D0}"/>
                    </a:ext>
                  </a:extLst>
                </p14:cNvPr>
                <p14:cNvContentPartPr/>
                <p14:nvPr/>
              </p14:nvContentPartPr>
              <p14:xfrm>
                <a:off x="852244" y="390510"/>
                <a:ext cx="67680" cy="99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8538327-18E4-154D-B177-D2E9FD53F7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684" y="382950"/>
                  <a:ext cx="8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97F186-2401-814B-A7AB-414478154868}"/>
                    </a:ext>
                  </a:extLst>
                </p14:cNvPr>
                <p14:cNvContentPartPr/>
                <p14:nvPr/>
              </p14:nvContentPartPr>
              <p14:xfrm>
                <a:off x="846124" y="394830"/>
                <a:ext cx="70560" cy="91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97F186-2401-814B-A7AB-41447815486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8564" y="387270"/>
                  <a:ext cx="85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3DA7F5-70D4-A540-BF81-D2FEBCBB7BB3}"/>
                    </a:ext>
                  </a:extLst>
                </p14:cNvPr>
                <p14:cNvContentPartPr/>
                <p14:nvPr/>
              </p14:nvContentPartPr>
              <p14:xfrm>
                <a:off x="955924" y="438030"/>
                <a:ext cx="9360" cy="7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3DA7F5-70D4-A540-BF81-D2FEBCBB7B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8364" y="430470"/>
                  <a:ext cx="24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BAABB6-887D-D04F-A972-2B2A373811D5}"/>
                    </a:ext>
                  </a:extLst>
                </p14:cNvPr>
                <p14:cNvContentPartPr/>
                <p14:nvPr/>
              </p14:nvContentPartPr>
              <p14:xfrm>
                <a:off x="1065724" y="437670"/>
                <a:ext cx="88920" cy="15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BAABB6-887D-D04F-A972-2B2A373811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8524" y="430110"/>
                  <a:ext cx="104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ED4AE8-73EF-874E-BD9C-73B2B6E41497}"/>
                    </a:ext>
                  </a:extLst>
                </p14:cNvPr>
                <p14:cNvContentPartPr/>
                <p14:nvPr/>
              </p14:nvContentPartPr>
              <p14:xfrm>
                <a:off x="1105684" y="388710"/>
                <a:ext cx="15480" cy="113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ED4AE8-73EF-874E-BD9C-73B2B6E414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98124" y="381150"/>
                  <a:ext cx="30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6FB96F-40F2-0B45-B657-149DFA6D3A72}"/>
              </a:ext>
            </a:extLst>
          </p:cNvPr>
          <p:cNvGrpSpPr/>
          <p:nvPr/>
        </p:nvGrpSpPr>
        <p:grpSpPr>
          <a:xfrm>
            <a:off x="1365244" y="300150"/>
            <a:ext cx="445680" cy="247680"/>
            <a:chOff x="1365244" y="300150"/>
            <a:chExt cx="44568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329047-9431-F34D-A327-8191C478FEEB}"/>
                    </a:ext>
                  </a:extLst>
                </p14:cNvPr>
                <p14:cNvContentPartPr/>
                <p14:nvPr/>
              </p14:nvContentPartPr>
              <p14:xfrm>
                <a:off x="1383604" y="339750"/>
                <a:ext cx="18360" cy="12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329047-9431-F34D-A327-8191C478FE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76044" y="332550"/>
                  <a:ext cx="33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A5ED976-4C31-6B43-9C67-C3CC26B21C68}"/>
                    </a:ext>
                  </a:extLst>
                </p14:cNvPr>
                <p14:cNvContentPartPr/>
                <p14:nvPr/>
              </p14:nvContentPartPr>
              <p14:xfrm>
                <a:off x="1456684" y="300150"/>
                <a:ext cx="18720" cy="18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A5ED976-4C31-6B43-9C67-C3CC26B21C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49124" y="292590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D4C472-0322-054B-8D37-703B622F95DB}"/>
                    </a:ext>
                  </a:extLst>
                </p14:cNvPr>
                <p14:cNvContentPartPr/>
                <p14:nvPr/>
              </p14:nvContentPartPr>
              <p14:xfrm>
                <a:off x="1365244" y="382590"/>
                <a:ext cx="70560" cy="122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D4C472-0322-054B-8D37-703B622F95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57684" y="375030"/>
                  <a:ext cx="85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425184-A9DB-CD42-957C-BB71871B800D}"/>
                    </a:ext>
                  </a:extLst>
                </p14:cNvPr>
                <p14:cNvContentPartPr/>
                <p14:nvPr/>
              </p14:nvContentPartPr>
              <p14:xfrm>
                <a:off x="1477924" y="465030"/>
                <a:ext cx="360" cy="55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425184-A9DB-CD42-957C-BB71871B8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0364" y="457470"/>
                  <a:ext cx="15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A21687-1685-DF44-BE54-EDD53BE85EEE}"/>
                    </a:ext>
                  </a:extLst>
                </p14:cNvPr>
                <p14:cNvContentPartPr/>
                <p14:nvPr/>
              </p14:nvContentPartPr>
              <p14:xfrm>
                <a:off x="1529764" y="468270"/>
                <a:ext cx="49320" cy="79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A21687-1685-DF44-BE54-EDD53BE85E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22564" y="460710"/>
                  <a:ext cx="64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D553A89-F3A1-1744-BE2F-9F02B5002430}"/>
                    </a:ext>
                  </a:extLst>
                </p14:cNvPr>
                <p14:cNvContentPartPr/>
                <p14:nvPr/>
              </p14:nvContentPartPr>
              <p14:xfrm>
                <a:off x="1688524" y="370350"/>
                <a:ext cx="58320" cy="88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D553A89-F3A1-1744-BE2F-9F02B50024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80964" y="362790"/>
                  <a:ext cx="73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6DD8E6-8779-7346-87E5-B86B4BD946BE}"/>
                    </a:ext>
                  </a:extLst>
                </p14:cNvPr>
                <p14:cNvContentPartPr/>
                <p14:nvPr/>
              </p14:nvContentPartPr>
              <p14:xfrm>
                <a:off x="1674844" y="394830"/>
                <a:ext cx="47880" cy="52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6DD8E6-8779-7346-87E5-B86B4BD946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7284" y="387270"/>
                  <a:ext cx="63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5DCDD5-8FE1-0B4F-8206-B114C9EAAC61}"/>
                    </a:ext>
                  </a:extLst>
                </p14:cNvPr>
                <p14:cNvContentPartPr/>
                <p14:nvPr/>
              </p14:nvContentPartPr>
              <p14:xfrm>
                <a:off x="1777084" y="416070"/>
                <a:ext cx="33840" cy="7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5DCDD5-8FE1-0B4F-8206-B114C9EAAC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69524" y="408870"/>
                  <a:ext cx="489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89D366-5040-EC44-B476-DCB894C3D94A}"/>
              </a:ext>
            </a:extLst>
          </p:cNvPr>
          <p:cNvGrpSpPr/>
          <p:nvPr/>
        </p:nvGrpSpPr>
        <p:grpSpPr>
          <a:xfrm>
            <a:off x="1960324" y="370350"/>
            <a:ext cx="55440" cy="97920"/>
            <a:chOff x="1960324" y="370350"/>
            <a:chExt cx="5544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D86CC0-1712-184D-86C8-EFB11A1BE311}"/>
                    </a:ext>
                  </a:extLst>
                </p14:cNvPr>
                <p14:cNvContentPartPr/>
                <p14:nvPr/>
              </p14:nvContentPartPr>
              <p14:xfrm>
                <a:off x="1960324" y="413190"/>
                <a:ext cx="55440" cy="12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D86CC0-1712-184D-86C8-EFB11A1BE3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52764" y="405630"/>
                  <a:ext cx="70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B07F11-4A83-F94A-9A71-ECFC4D0690F8}"/>
                    </a:ext>
                  </a:extLst>
                </p14:cNvPr>
                <p14:cNvContentPartPr/>
                <p14:nvPr/>
              </p14:nvContentPartPr>
              <p14:xfrm>
                <a:off x="1993804" y="370350"/>
                <a:ext cx="6480" cy="97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B07F11-4A83-F94A-9A71-ECFC4D0690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86604" y="362790"/>
                  <a:ext cx="216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293FC57-AD1C-5C4F-A92D-77A313F98750}"/>
              </a:ext>
            </a:extLst>
          </p:cNvPr>
          <p:cNvGrpSpPr/>
          <p:nvPr/>
        </p:nvGrpSpPr>
        <p:grpSpPr>
          <a:xfrm>
            <a:off x="2317444" y="419310"/>
            <a:ext cx="232560" cy="24480"/>
            <a:chOff x="2317444" y="419310"/>
            <a:chExt cx="232560" cy="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216D65-1FCA-4E4C-833E-848DB95B31FF}"/>
                    </a:ext>
                  </a:extLst>
                </p14:cNvPr>
                <p14:cNvContentPartPr/>
                <p14:nvPr/>
              </p14:nvContentPartPr>
              <p14:xfrm>
                <a:off x="2317444" y="434430"/>
                <a:ext cx="15480" cy="9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216D65-1FCA-4E4C-833E-848DB95B31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9884" y="426870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AC81F04-F78F-3C4D-A715-AA0557BA69DA}"/>
                    </a:ext>
                  </a:extLst>
                </p14:cNvPr>
                <p14:cNvContentPartPr/>
                <p14:nvPr/>
              </p14:nvContentPartPr>
              <p14:xfrm>
                <a:off x="2433724" y="425430"/>
                <a:ext cx="12600" cy="6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AC81F04-F78F-3C4D-A715-AA0557BA69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426164" y="417870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D1D820-A3D5-8447-AF39-F3C2A27DDA32}"/>
                    </a:ext>
                  </a:extLst>
                </p14:cNvPr>
                <p14:cNvContentPartPr/>
                <p14:nvPr/>
              </p14:nvContentPartPr>
              <p14:xfrm>
                <a:off x="2543524" y="419310"/>
                <a:ext cx="6480" cy="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D1D820-A3D5-8447-AF39-F3C2A27DDA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35964" y="41175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1C63111-9371-AB4E-8024-B34D1F9296E1}"/>
              </a:ext>
            </a:extLst>
          </p:cNvPr>
          <p:cNvGrpSpPr/>
          <p:nvPr/>
        </p:nvGrpSpPr>
        <p:grpSpPr>
          <a:xfrm>
            <a:off x="2668804" y="364230"/>
            <a:ext cx="73440" cy="104040"/>
            <a:chOff x="2668804" y="364230"/>
            <a:chExt cx="7344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AE187F-31D5-F54C-B7AA-B4F5F53DA12F}"/>
                    </a:ext>
                  </a:extLst>
                </p14:cNvPr>
                <p14:cNvContentPartPr/>
                <p14:nvPr/>
              </p14:nvContentPartPr>
              <p14:xfrm>
                <a:off x="2668804" y="407070"/>
                <a:ext cx="70560" cy="12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AE187F-31D5-F54C-B7AA-B4F5F53DA1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61244" y="399510"/>
                  <a:ext cx="85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9886174-32C2-F44D-BA1B-137716A1F2C0}"/>
                    </a:ext>
                  </a:extLst>
                </p14:cNvPr>
                <p14:cNvContentPartPr/>
                <p14:nvPr/>
              </p14:nvContentPartPr>
              <p14:xfrm>
                <a:off x="2726764" y="364230"/>
                <a:ext cx="15480" cy="10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9886174-32C2-F44D-BA1B-137716A1F2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19204" y="356670"/>
                  <a:ext cx="30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B0CB76F-0773-A343-B049-3AC466F86443}"/>
              </a:ext>
            </a:extLst>
          </p:cNvPr>
          <p:cNvGrpSpPr/>
          <p:nvPr/>
        </p:nvGrpSpPr>
        <p:grpSpPr>
          <a:xfrm>
            <a:off x="2952484" y="324630"/>
            <a:ext cx="495000" cy="165240"/>
            <a:chOff x="2952484" y="324630"/>
            <a:chExt cx="4950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0D088DB-001C-0040-9511-095A10F3F3D9}"/>
                    </a:ext>
                  </a:extLst>
                </p14:cNvPr>
                <p14:cNvContentPartPr/>
                <p14:nvPr/>
              </p14:nvContentPartPr>
              <p14:xfrm>
                <a:off x="2952484" y="324630"/>
                <a:ext cx="97920" cy="137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0D088DB-001C-0040-9511-095A10F3F3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44924" y="317070"/>
                  <a:ext cx="113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D87532-199B-774E-85E3-A33C9A07D8D6}"/>
                    </a:ext>
                  </a:extLst>
                </p14:cNvPr>
                <p14:cNvContentPartPr/>
                <p14:nvPr/>
              </p14:nvContentPartPr>
              <p14:xfrm>
                <a:off x="3105124" y="425430"/>
                <a:ext cx="12600" cy="64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D87532-199B-774E-85E3-A33C9A07D8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7564" y="417870"/>
                  <a:ext cx="2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16E2CF-CF75-3149-9C0A-AB4DB7000345}"/>
                    </a:ext>
                  </a:extLst>
                </p14:cNvPr>
                <p14:cNvContentPartPr/>
                <p14:nvPr/>
              </p14:nvContentPartPr>
              <p14:xfrm>
                <a:off x="3163084" y="443790"/>
                <a:ext cx="73800" cy="43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16E2CF-CF75-3149-9C0A-AB4DB70003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55524" y="436230"/>
                  <a:ext cx="88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230F39-DFD0-BF45-9CA1-5D5DCF09CAE4}"/>
                    </a:ext>
                  </a:extLst>
                </p14:cNvPr>
                <p14:cNvContentPartPr/>
                <p14:nvPr/>
              </p14:nvContentPartPr>
              <p14:xfrm>
                <a:off x="3303484" y="346230"/>
                <a:ext cx="43200" cy="97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230F39-DFD0-BF45-9CA1-5D5DCF09CAE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96284" y="338670"/>
                  <a:ext cx="58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7A58690-C2C7-F84B-8054-5D3E3A80A4A1}"/>
                    </a:ext>
                  </a:extLst>
                </p14:cNvPr>
                <p14:cNvContentPartPr/>
                <p14:nvPr/>
              </p14:nvContentPartPr>
              <p14:xfrm>
                <a:off x="3300604" y="359550"/>
                <a:ext cx="52200" cy="78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7A58690-C2C7-F84B-8054-5D3E3A80A4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93044" y="351990"/>
                  <a:ext cx="67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A0F372-F1DF-9647-9FEC-E347B34F29A4}"/>
                    </a:ext>
                  </a:extLst>
                </p14:cNvPr>
                <p14:cNvContentPartPr/>
                <p14:nvPr/>
              </p14:nvContentPartPr>
              <p14:xfrm>
                <a:off x="3392044" y="407070"/>
                <a:ext cx="55440" cy="52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A0F372-F1DF-9647-9FEC-E347B34F29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84484" y="399510"/>
                  <a:ext cx="705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B11B93-AED5-BF48-A4AA-22569B83DD3B}"/>
              </a:ext>
            </a:extLst>
          </p:cNvPr>
          <p:cNvGrpSpPr/>
          <p:nvPr/>
        </p:nvGrpSpPr>
        <p:grpSpPr>
          <a:xfrm>
            <a:off x="3572404" y="373590"/>
            <a:ext cx="70560" cy="64440"/>
            <a:chOff x="3572404" y="373590"/>
            <a:chExt cx="70560" cy="6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86DC5CE-6ECC-8544-8791-1F029F452CB8}"/>
                    </a:ext>
                  </a:extLst>
                </p14:cNvPr>
                <p14:cNvContentPartPr/>
                <p14:nvPr/>
              </p14:nvContentPartPr>
              <p14:xfrm>
                <a:off x="3572404" y="373590"/>
                <a:ext cx="70560" cy="27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86DC5CE-6ECC-8544-8791-1F029F452C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64844" y="366030"/>
                  <a:ext cx="85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A91B1D-9CC5-9549-93D4-5D837B8D25EE}"/>
                    </a:ext>
                  </a:extLst>
                </p14:cNvPr>
                <p14:cNvContentPartPr/>
                <p14:nvPr/>
              </p14:nvContentPartPr>
              <p14:xfrm>
                <a:off x="3584644" y="431550"/>
                <a:ext cx="43200" cy="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A91B1D-9CC5-9549-93D4-5D837B8D25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77084" y="423990"/>
                  <a:ext cx="583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DA256D-E015-4248-B99B-1449A0C9E72D}"/>
              </a:ext>
            </a:extLst>
          </p:cNvPr>
          <p:cNvGrpSpPr/>
          <p:nvPr/>
        </p:nvGrpSpPr>
        <p:grpSpPr>
          <a:xfrm>
            <a:off x="3822964" y="330750"/>
            <a:ext cx="140400" cy="128880"/>
            <a:chOff x="3822964" y="330750"/>
            <a:chExt cx="14040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5B3038-2E28-9548-AC04-CE05487F6AD2}"/>
                    </a:ext>
                  </a:extLst>
                </p14:cNvPr>
                <p14:cNvContentPartPr/>
                <p14:nvPr/>
              </p14:nvContentPartPr>
              <p14:xfrm>
                <a:off x="3822964" y="330750"/>
                <a:ext cx="85680" cy="10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5B3038-2E28-9548-AC04-CE05487F6A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15404" y="323190"/>
                  <a:ext cx="100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3D2037-9169-924E-B60A-023AA933352A}"/>
                    </a:ext>
                  </a:extLst>
                </p14:cNvPr>
                <p14:cNvContentPartPr/>
                <p14:nvPr/>
              </p14:nvContentPartPr>
              <p14:xfrm>
                <a:off x="3954004" y="398070"/>
                <a:ext cx="9360" cy="61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3D2037-9169-924E-B60A-023AA933352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46444" y="390510"/>
                  <a:ext cx="244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CC0C92-B9D4-6349-9F5A-BB80D3716DF9}"/>
              </a:ext>
            </a:extLst>
          </p:cNvPr>
          <p:cNvGrpSpPr/>
          <p:nvPr/>
        </p:nvGrpSpPr>
        <p:grpSpPr>
          <a:xfrm>
            <a:off x="1337524" y="739710"/>
            <a:ext cx="223200" cy="159480"/>
            <a:chOff x="1337524" y="739710"/>
            <a:chExt cx="2232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7B9A95-A2D5-7B48-B92C-A3C91196A708}"/>
                    </a:ext>
                  </a:extLst>
                </p14:cNvPr>
                <p14:cNvContentPartPr/>
                <p14:nvPr/>
              </p14:nvContentPartPr>
              <p14:xfrm>
                <a:off x="1337524" y="739710"/>
                <a:ext cx="85680" cy="125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7B9A95-A2D5-7B48-B92C-A3C91196A7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29964" y="732150"/>
                  <a:ext cx="10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5D217D1-566C-EA46-A5CB-C781AFF98A0A}"/>
                    </a:ext>
                  </a:extLst>
                </p14:cNvPr>
                <p14:cNvContentPartPr/>
                <p14:nvPr/>
              </p14:nvContentPartPr>
              <p14:xfrm>
                <a:off x="1447324" y="822150"/>
                <a:ext cx="43200" cy="70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5D217D1-566C-EA46-A5CB-C781AFF98A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40124" y="814590"/>
                  <a:ext cx="58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7D747A-6ED9-D944-AF02-0851D55A399B}"/>
                    </a:ext>
                  </a:extLst>
                </p14:cNvPr>
                <p14:cNvContentPartPr/>
                <p14:nvPr/>
              </p14:nvContentPartPr>
              <p14:xfrm>
                <a:off x="1514644" y="837630"/>
                <a:ext cx="46080" cy="61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7D747A-6ED9-D944-AF02-0851D55A39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07084" y="830070"/>
                  <a:ext cx="612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D7498E-F5E2-E64C-BB56-57DBD25FED8A}"/>
              </a:ext>
            </a:extLst>
          </p:cNvPr>
          <p:cNvGrpSpPr/>
          <p:nvPr/>
        </p:nvGrpSpPr>
        <p:grpSpPr>
          <a:xfrm>
            <a:off x="1682764" y="779670"/>
            <a:ext cx="311760" cy="128520"/>
            <a:chOff x="1682764" y="779670"/>
            <a:chExt cx="31176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F1410B-378F-9C43-8AA8-EAB0A9698419}"/>
                    </a:ext>
                  </a:extLst>
                </p14:cNvPr>
                <p14:cNvContentPartPr/>
                <p14:nvPr/>
              </p14:nvContentPartPr>
              <p14:xfrm>
                <a:off x="1694644" y="782550"/>
                <a:ext cx="64440" cy="95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F1410B-378F-9C43-8AA8-EAB0A96984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87084" y="774990"/>
                  <a:ext cx="79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9A592B-449F-7D47-828C-C38D86A713C2}"/>
                    </a:ext>
                  </a:extLst>
                </p14:cNvPr>
                <p14:cNvContentPartPr/>
                <p14:nvPr/>
              </p14:nvContentPartPr>
              <p14:xfrm>
                <a:off x="1682764" y="794790"/>
                <a:ext cx="70200" cy="70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9A592B-449F-7D47-828C-C38D86A713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75204" y="787230"/>
                  <a:ext cx="85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6A93CA4-0B73-4F43-A377-F57C7D0D0796}"/>
                    </a:ext>
                  </a:extLst>
                </p14:cNvPr>
                <p14:cNvContentPartPr/>
                <p14:nvPr/>
              </p14:nvContentPartPr>
              <p14:xfrm>
                <a:off x="1777084" y="834390"/>
                <a:ext cx="67680" cy="70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6A93CA4-0B73-4F43-A377-F57C7D0D07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69524" y="826830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A112FA-F5DC-9C4C-A9DD-CA048500EE56}"/>
                    </a:ext>
                  </a:extLst>
                </p14:cNvPr>
                <p14:cNvContentPartPr/>
                <p14:nvPr/>
              </p14:nvContentPartPr>
              <p14:xfrm>
                <a:off x="1920724" y="828270"/>
                <a:ext cx="73800" cy="9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A112FA-F5DC-9C4C-A9DD-CA048500EE5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13164" y="820710"/>
                  <a:ext cx="88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6DA534-6CE3-9F40-9857-892364D06841}"/>
                    </a:ext>
                  </a:extLst>
                </p14:cNvPr>
                <p14:cNvContentPartPr/>
                <p14:nvPr/>
              </p14:nvContentPartPr>
              <p14:xfrm>
                <a:off x="1954204" y="779670"/>
                <a:ext cx="9360" cy="128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6DA534-6CE3-9F40-9857-892364D068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46644" y="772110"/>
                  <a:ext cx="2448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276F4B6-EF15-E44F-B2C2-583E8FCB8918}"/>
              </a:ext>
            </a:extLst>
          </p:cNvPr>
          <p:cNvGrpSpPr/>
          <p:nvPr/>
        </p:nvGrpSpPr>
        <p:grpSpPr>
          <a:xfrm>
            <a:off x="2262724" y="813150"/>
            <a:ext cx="259920" cy="24480"/>
            <a:chOff x="2262724" y="813150"/>
            <a:chExt cx="259920" cy="2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235BE6E-B371-A146-A818-88D649D859FF}"/>
                    </a:ext>
                  </a:extLst>
                </p14:cNvPr>
                <p14:cNvContentPartPr/>
                <p14:nvPr/>
              </p14:nvContentPartPr>
              <p14:xfrm>
                <a:off x="2262724" y="828270"/>
                <a:ext cx="21600" cy="9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235BE6E-B371-A146-A818-88D649D859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5164" y="820710"/>
                  <a:ext cx="367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2FAFE05-654B-0548-B047-677330BAEDD5}"/>
                    </a:ext>
                  </a:extLst>
                </p14:cNvPr>
                <p14:cNvContentPartPr/>
                <p14:nvPr/>
              </p14:nvContentPartPr>
              <p14:xfrm>
                <a:off x="2397004" y="813150"/>
                <a:ext cx="9360" cy="15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2FAFE05-654B-0548-B047-677330BAED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9444" y="805590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06A8D9-496D-C74E-8DD8-1D024F7CCDB0}"/>
                    </a:ext>
                  </a:extLst>
                </p14:cNvPr>
                <p14:cNvContentPartPr/>
                <p14:nvPr/>
              </p14:nvContentPartPr>
              <p14:xfrm>
                <a:off x="2516524" y="813150"/>
                <a:ext cx="6120" cy="9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06A8D9-496D-C74E-8DD8-1D024F7CCD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08964" y="805590"/>
                  <a:ext cx="212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FA9E5A5-C7AF-1D4D-8E8E-C2A7FB5EC023}"/>
              </a:ext>
            </a:extLst>
          </p:cNvPr>
          <p:cNvGrpSpPr/>
          <p:nvPr/>
        </p:nvGrpSpPr>
        <p:grpSpPr>
          <a:xfrm>
            <a:off x="2663044" y="736830"/>
            <a:ext cx="113040" cy="113400"/>
            <a:chOff x="2663044" y="736830"/>
            <a:chExt cx="11304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869E73-14D4-3941-B8FE-5688BFC60E16}"/>
                    </a:ext>
                  </a:extLst>
                </p14:cNvPr>
                <p14:cNvContentPartPr/>
                <p14:nvPr/>
              </p14:nvContentPartPr>
              <p14:xfrm>
                <a:off x="2663044" y="788670"/>
                <a:ext cx="113040" cy="18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869E73-14D4-3941-B8FE-5688BFC60E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55484" y="781110"/>
                  <a:ext cx="128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7DDC85C-B27E-814D-BD53-C011F2F8B3B6}"/>
                    </a:ext>
                  </a:extLst>
                </p14:cNvPr>
                <p14:cNvContentPartPr/>
                <p14:nvPr/>
              </p14:nvContentPartPr>
              <p14:xfrm>
                <a:off x="2741884" y="736830"/>
                <a:ext cx="3240" cy="113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7DDC85C-B27E-814D-BD53-C011F2F8B3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34324" y="729270"/>
                  <a:ext cx="183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E7AD14-F947-A34D-AEDD-EA81A59FAFD0}"/>
              </a:ext>
            </a:extLst>
          </p:cNvPr>
          <p:cNvGrpSpPr/>
          <p:nvPr/>
        </p:nvGrpSpPr>
        <p:grpSpPr>
          <a:xfrm>
            <a:off x="3819724" y="700110"/>
            <a:ext cx="219960" cy="137880"/>
            <a:chOff x="3819724" y="700110"/>
            <a:chExt cx="21996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52B37D-B882-3548-BF87-0B10BAA4CB72}"/>
                    </a:ext>
                  </a:extLst>
                </p14:cNvPr>
                <p14:cNvContentPartPr/>
                <p14:nvPr/>
              </p14:nvContentPartPr>
              <p14:xfrm>
                <a:off x="3819724" y="700110"/>
                <a:ext cx="85680" cy="119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52B37D-B882-3548-BF87-0B10BAA4CB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12164" y="692550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039483-7F9A-0342-ABFA-4C17954ED9A5}"/>
                    </a:ext>
                  </a:extLst>
                </p14:cNvPr>
                <p14:cNvContentPartPr/>
                <p14:nvPr/>
              </p14:nvContentPartPr>
              <p14:xfrm>
                <a:off x="3954004" y="773550"/>
                <a:ext cx="85680" cy="64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039483-7F9A-0342-ABFA-4C17954ED9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46444" y="765990"/>
                  <a:ext cx="1008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E34F220-E591-5249-BD11-2CC5A7A11077}"/>
              </a:ext>
            </a:extLst>
          </p:cNvPr>
          <p:cNvGrpSpPr/>
          <p:nvPr/>
        </p:nvGrpSpPr>
        <p:grpSpPr>
          <a:xfrm>
            <a:off x="2940604" y="745830"/>
            <a:ext cx="711360" cy="159120"/>
            <a:chOff x="2940604" y="745830"/>
            <a:chExt cx="71136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E7D2166-8893-C54D-8E0A-8E353975C18D}"/>
                    </a:ext>
                  </a:extLst>
                </p14:cNvPr>
                <p14:cNvContentPartPr/>
                <p14:nvPr/>
              </p14:nvContentPartPr>
              <p14:xfrm>
                <a:off x="2940604" y="745830"/>
                <a:ext cx="106920" cy="137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E7D2166-8893-C54D-8E0A-8E353975C1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33044" y="738270"/>
                  <a:ext cx="122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CDE4995-EE43-3C49-A25C-436086E32D04}"/>
                    </a:ext>
                  </a:extLst>
                </p14:cNvPr>
                <p14:cNvContentPartPr/>
                <p14:nvPr/>
              </p14:nvContentPartPr>
              <p14:xfrm>
                <a:off x="3065884" y="822150"/>
                <a:ext cx="55080" cy="82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CDE4995-EE43-3C49-A25C-436086E32D0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58324" y="814590"/>
                  <a:ext cx="7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57B843-F00F-DB47-ADDE-622192B767A2}"/>
                    </a:ext>
                  </a:extLst>
                </p14:cNvPr>
                <p14:cNvContentPartPr/>
                <p14:nvPr/>
              </p14:nvContentPartPr>
              <p14:xfrm>
                <a:off x="3154084" y="840510"/>
                <a:ext cx="61560" cy="64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57B843-F00F-DB47-ADDE-622192B767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46524" y="832950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9C59FA-0B1A-9F4A-B724-9D67F20381DA}"/>
                    </a:ext>
                  </a:extLst>
                </p14:cNvPr>
                <p14:cNvContentPartPr/>
                <p14:nvPr/>
              </p14:nvContentPartPr>
              <p14:xfrm>
                <a:off x="3303484" y="753390"/>
                <a:ext cx="64440" cy="96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9C59FA-0B1A-9F4A-B724-9D67F20381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96284" y="745830"/>
                  <a:ext cx="79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746AF4B-BAFD-7642-B16E-D614199DF9C0}"/>
                    </a:ext>
                  </a:extLst>
                </p14:cNvPr>
                <p14:cNvContentPartPr/>
                <p14:nvPr/>
              </p14:nvContentPartPr>
              <p14:xfrm>
                <a:off x="3291604" y="765630"/>
                <a:ext cx="67680" cy="846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746AF4B-BAFD-7642-B16E-D614199DF9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84044" y="758070"/>
                  <a:ext cx="82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5A0C6E9-3AFE-EF4B-A987-35C9FA68AC43}"/>
                    </a:ext>
                  </a:extLst>
                </p14:cNvPr>
                <p14:cNvContentPartPr/>
                <p14:nvPr/>
              </p14:nvContentPartPr>
              <p14:xfrm>
                <a:off x="3401404" y="816030"/>
                <a:ext cx="64440" cy="45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5A0C6E9-3AFE-EF4B-A987-35C9FA68AC4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93844" y="808470"/>
                  <a:ext cx="79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428BEA7-FC0D-8347-A5B7-65A7A66696C5}"/>
                    </a:ext>
                  </a:extLst>
                </p14:cNvPr>
                <p14:cNvContentPartPr/>
                <p14:nvPr/>
              </p14:nvContentPartPr>
              <p14:xfrm>
                <a:off x="3566284" y="773550"/>
                <a:ext cx="52200" cy="27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428BEA7-FC0D-8347-A5B7-65A7A66696C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58724" y="765990"/>
                  <a:ext cx="67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5E8C2D8-046F-4948-BB10-F874BF6987F4}"/>
                    </a:ext>
                  </a:extLst>
                </p14:cNvPr>
                <p14:cNvContentPartPr/>
                <p14:nvPr/>
              </p14:nvContentPartPr>
              <p14:xfrm>
                <a:off x="3569164" y="834390"/>
                <a:ext cx="18720" cy="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5E8C2D8-046F-4948-BB10-F874BF6987F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61604" y="826830"/>
                  <a:ext cx="33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9374955-46F5-724C-B0B6-884AE3D19700}"/>
                    </a:ext>
                  </a:extLst>
                </p14:cNvPr>
                <p14:cNvContentPartPr/>
                <p14:nvPr/>
              </p14:nvContentPartPr>
              <p14:xfrm>
                <a:off x="3588964" y="840510"/>
                <a:ext cx="6300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9374955-46F5-724C-B0B6-884AE3D197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81404" y="832950"/>
                  <a:ext cx="7812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9F3C760-D544-9544-806A-63361911C2E1}"/>
                  </a:ext>
                </a:extLst>
              </p14:cNvPr>
              <p14:cNvContentPartPr/>
              <p14:nvPr/>
            </p14:nvContentPartPr>
            <p14:xfrm>
              <a:off x="672244" y="1118430"/>
              <a:ext cx="9360" cy="93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9F3C760-D544-9544-806A-63361911C2E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64684" y="1110870"/>
                <a:ext cx="2448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8AEC53-DCCA-5441-AFAE-37DB412F1EE3}"/>
              </a:ext>
            </a:extLst>
          </p:cNvPr>
          <p:cNvGrpSpPr/>
          <p:nvPr/>
        </p:nvGrpSpPr>
        <p:grpSpPr>
          <a:xfrm>
            <a:off x="678004" y="1255950"/>
            <a:ext cx="21960" cy="82800"/>
            <a:chOff x="678004" y="1255950"/>
            <a:chExt cx="2196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548B54-DEED-FC45-AC92-E7C2DC7DBBB0}"/>
                    </a:ext>
                  </a:extLst>
                </p14:cNvPr>
                <p14:cNvContentPartPr/>
                <p14:nvPr/>
              </p14:nvContentPartPr>
              <p14:xfrm>
                <a:off x="678004" y="1255950"/>
                <a:ext cx="360" cy="12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548B54-DEED-FC45-AC92-E7C2DC7DBB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0804" y="1248390"/>
                  <a:ext cx="1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FF3EE62-668B-9D4C-874C-175999EC2FD0}"/>
                    </a:ext>
                  </a:extLst>
                </p14:cNvPr>
                <p14:cNvContentPartPr/>
                <p14:nvPr/>
              </p14:nvContentPartPr>
              <p14:xfrm>
                <a:off x="687364" y="1332270"/>
                <a:ext cx="12600" cy="6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FF3EE62-668B-9D4C-874C-175999EC2F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9804" y="1324710"/>
                  <a:ext cx="277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C3D5644-EC38-6C45-89CB-C6D7132216F9}"/>
              </a:ext>
            </a:extLst>
          </p:cNvPr>
          <p:cNvGrpSpPr/>
          <p:nvPr/>
        </p:nvGrpSpPr>
        <p:grpSpPr>
          <a:xfrm>
            <a:off x="613924" y="1594710"/>
            <a:ext cx="372960" cy="180720"/>
            <a:chOff x="613924" y="1594710"/>
            <a:chExt cx="37296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46573E-1885-3142-9176-8BA147E01A66}"/>
                    </a:ext>
                  </a:extLst>
                </p14:cNvPr>
                <p14:cNvContentPartPr/>
                <p14:nvPr/>
              </p14:nvContentPartPr>
              <p14:xfrm>
                <a:off x="613924" y="1594710"/>
                <a:ext cx="70560" cy="116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46573E-1885-3142-9176-8BA147E01A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6364" y="1587150"/>
                  <a:ext cx="8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DBDB39-7DCD-0448-97D8-2DC3C06E2488}"/>
                    </a:ext>
                  </a:extLst>
                </p14:cNvPr>
                <p14:cNvContentPartPr/>
                <p14:nvPr/>
              </p14:nvContentPartPr>
              <p14:xfrm>
                <a:off x="702484" y="1707750"/>
                <a:ext cx="52200" cy="676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DBDB39-7DCD-0448-97D8-2DC3C06E24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4924" y="1700190"/>
                  <a:ext cx="67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5D4370-099C-0B4D-8A64-B0DCF0CEA58C}"/>
                    </a:ext>
                  </a:extLst>
                </p14:cNvPr>
                <p14:cNvContentPartPr/>
                <p14:nvPr/>
              </p14:nvContentPartPr>
              <p14:xfrm>
                <a:off x="775924" y="1716750"/>
                <a:ext cx="9360" cy="52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5D4370-099C-0B4D-8A64-B0DCF0CEA5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8364" y="1709190"/>
                  <a:ext cx="24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105D63-BBED-7441-82FA-E3DC5A0F65E0}"/>
                    </a:ext>
                  </a:extLst>
                </p14:cNvPr>
                <p14:cNvContentPartPr/>
                <p14:nvPr/>
              </p14:nvContentPartPr>
              <p14:xfrm>
                <a:off x="852244" y="1613790"/>
                <a:ext cx="91800" cy="106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105D63-BBED-7441-82FA-E3DC5A0F65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4684" y="1606230"/>
                  <a:ext cx="106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BA6AA12-8A6B-7D4F-A1F9-FBCDB89FAE46}"/>
                    </a:ext>
                  </a:extLst>
                </p14:cNvPr>
                <p14:cNvContentPartPr/>
                <p14:nvPr/>
              </p14:nvContentPartPr>
              <p14:xfrm>
                <a:off x="870964" y="1628190"/>
                <a:ext cx="73440" cy="79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BA6AA12-8A6B-7D4F-A1F9-FBCDB89FAE4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63404" y="1620630"/>
                  <a:ext cx="88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24379EF-03E6-0E4E-A176-DD59239A8723}"/>
                    </a:ext>
                  </a:extLst>
                </p14:cNvPr>
                <p14:cNvContentPartPr/>
                <p14:nvPr/>
              </p14:nvContentPartPr>
              <p14:xfrm>
                <a:off x="955924" y="1680030"/>
                <a:ext cx="12600" cy="21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24379EF-03E6-0E4E-A176-DD59239A872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8364" y="1672470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831942-F8C4-FD4E-9BE6-C28DB68E15E3}"/>
                    </a:ext>
                  </a:extLst>
                </p14:cNvPr>
                <p14:cNvContentPartPr/>
                <p14:nvPr/>
              </p14:nvContentPartPr>
              <p14:xfrm>
                <a:off x="971404" y="1671030"/>
                <a:ext cx="15480" cy="88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831942-F8C4-FD4E-9BE6-C28DB68E15E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3844" y="1663470"/>
                  <a:ext cx="306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043624-E79E-3148-8F76-4A59E9B07F69}"/>
              </a:ext>
            </a:extLst>
          </p:cNvPr>
          <p:cNvGrpSpPr/>
          <p:nvPr/>
        </p:nvGrpSpPr>
        <p:grpSpPr>
          <a:xfrm>
            <a:off x="565324" y="739710"/>
            <a:ext cx="559080" cy="210960"/>
            <a:chOff x="565324" y="739710"/>
            <a:chExt cx="55908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58328B-60BF-BB40-A214-3387BBBDCC76}"/>
                    </a:ext>
                  </a:extLst>
                </p14:cNvPr>
                <p14:cNvContentPartPr/>
                <p14:nvPr/>
              </p14:nvContentPartPr>
              <p14:xfrm>
                <a:off x="565324" y="739710"/>
                <a:ext cx="101160" cy="119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58328B-60BF-BB40-A214-3387BBBDCC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7764" y="732150"/>
                  <a:ext cx="116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833EBB-BF9B-B542-9E99-9D7D6EA2B3F8}"/>
                    </a:ext>
                  </a:extLst>
                </p14:cNvPr>
                <p14:cNvContentPartPr/>
                <p14:nvPr/>
              </p14:nvContentPartPr>
              <p14:xfrm>
                <a:off x="652444" y="813150"/>
                <a:ext cx="59760" cy="9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833EBB-BF9B-B542-9E99-9D7D6EA2B3F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4884" y="805590"/>
                  <a:ext cx="74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DFC22B-F833-4A40-B6D7-DBA00EC9D9DD}"/>
                    </a:ext>
                  </a:extLst>
                </p14:cNvPr>
                <p14:cNvContentPartPr/>
                <p14:nvPr/>
              </p14:nvContentPartPr>
              <p14:xfrm>
                <a:off x="745324" y="840510"/>
                <a:ext cx="360" cy="52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DFC22B-F833-4A40-B6D7-DBA00EC9D9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7764" y="832950"/>
                  <a:ext cx="15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A177BB-92CB-5B40-B99D-D4A307709BEE}"/>
                    </a:ext>
                  </a:extLst>
                </p14:cNvPr>
                <p14:cNvContentPartPr/>
                <p14:nvPr/>
              </p14:nvContentPartPr>
              <p14:xfrm>
                <a:off x="846124" y="773550"/>
                <a:ext cx="67680" cy="107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A177BB-92CB-5B40-B99D-D4A307709B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8564" y="765990"/>
                  <a:ext cx="82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61DC69-EB89-E742-99FF-7874D8997A4C}"/>
                    </a:ext>
                  </a:extLst>
                </p14:cNvPr>
                <p14:cNvContentPartPr/>
                <p14:nvPr/>
              </p14:nvContentPartPr>
              <p14:xfrm>
                <a:off x="846124" y="795870"/>
                <a:ext cx="64440" cy="63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61DC69-EB89-E742-99FF-7874D8997A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8564" y="788310"/>
                  <a:ext cx="79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BFC2B1-4B8B-CE4C-8E8A-B034B46B1A00}"/>
                    </a:ext>
                  </a:extLst>
                </p14:cNvPr>
                <p14:cNvContentPartPr/>
                <p14:nvPr/>
              </p14:nvContentPartPr>
              <p14:xfrm>
                <a:off x="937564" y="837630"/>
                <a:ext cx="67680" cy="70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BFC2B1-4B8B-CE4C-8E8A-B034B46B1A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0004" y="830070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6C718CD-042F-394E-8892-2C567C617A4E}"/>
                    </a:ext>
                  </a:extLst>
                </p14:cNvPr>
                <p14:cNvContentPartPr/>
                <p14:nvPr/>
              </p14:nvContentPartPr>
              <p14:xfrm>
                <a:off x="1068964" y="837630"/>
                <a:ext cx="55440" cy="9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6C718CD-042F-394E-8892-2C567C617A4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1404" y="830070"/>
                  <a:ext cx="70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B744090-BE91-C544-A758-55CCB0A20CAD}"/>
                    </a:ext>
                  </a:extLst>
                </p14:cNvPr>
                <p14:cNvContentPartPr/>
                <p14:nvPr/>
              </p14:nvContentPartPr>
              <p14:xfrm>
                <a:off x="1096324" y="791910"/>
                <a:ext cx="12600" cy="97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B744090-BE91-C544-A758-55CCB0A20CA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8764" y="784350"/>
                  <a:ext cx="2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A320AC2-265F-7C47-BE2C-E4D00D246309}"/>
                    </a:ext>
                  </a:extLst>
                </p14:cNvPr>
                <p14:cNvContentPartPr/>
                <p14:nvPr/>
              </p14:nvContentPartPr>
              <p14:xfrm>
                <a:off x="962044" y="834750"/>
                <a:ext cx="24840" cy="115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A320AC2-265F-7C47-BE2C-E4D00D2463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4484" y="827190"/>
                  <a:ext cx="399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2E805F-61FC-8843-8A5F-DD7294C5A568}"/>
              </a:ext>
            </a:extLst>
          </p:cNvPr>
          <p:cNvGrpSpPr/>
          <p:nvPr/>
        </p:nvGrpSpPr>
        <p:grpSpPr>
          <a:xfrm>
            <a:off x="1173004" y="1582470"/>
            <a:ext cx="113040" cy="116280"/>
            <a:chOff x="1173004" y="1582470"/>
            <a:chExt cx="11304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3E2339F-E00B-0A4D-9C63-B8B312FEC38A}"/>
                    </a:ext>
                  </a:extLst>
                </p14:cNvPr>
                <p14:cNvContentPartPr/>
                <p14:nvPr/>
              </p14:nvContentPartPr>
              <p14:xfrm>
                <a:off x="1173004" y="1628190"/>
                <a:ext cx="113040" cy="12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3E2339F-E00B-0A4D-9C63-B8B312FEC3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5444" y="1620630"/>
                  <a:ext cx="128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80E86FD-2DA2-EE42-B43B-79200736B133}"/>
                    </a:ext>
                  </a:extLst>
                </p14:cNvPr>
                <p14:cNvContentPartPr/>
                <p14:nvPr/>
              </p14:nvContentPartPr>
              <p14:xfrm>
                <a:off x="1212604" y="1582470"/>
                <a:ext cx="12600" cy="116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80E86FD-2DA2-EE42-B43B-79200736B1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05044" y="1574910"/>
                  <a:ext cx="277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732FF0B-CBA2-0A4E-90C0-D5698B42A613}"/>
              </a:ext>
            </a:extLst>
          </p:cNvPr>
          <p:cNvGrpSpPr/>
          <p:nvPr/>
        </p:nvGrpSpPr>
        <p:grpSpPr>
          <a:xfrm>
            <a:off x="1447324" y="1567350"/>
            <a:ext cx="568440" cy="168120"/>
            <a:chOff x="1447324" y="1567350"/>
            <a:chExt cx="56844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1418F3-A658-E84A-9579-7FDC93D8EB90}"/>
                    </a:ext>
                  </a:extLst>
                </p14:cNvPr>
                <p14:cNvContentPartPr/>
                <p14:nvPr/>
              </p14:nvContentPartPr>
              <p14:xfrm>
                <a:off x="1447324" y="1567350"/>
                <a:ext cx="82800" cy="1224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1418F3-A658-E84A-9579-7FDC93D8EB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40124" y="1559790"/>
                  <a:ext cx="97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D44DABB-8C26-6844-B702-E703BD1ED8E3}"/>
                    </a:ext>
                  </a:extLst>
                </p14:cNvPr>
                <p14:cNvContentPartPr/>
                <p14:nvPr/>
              </p14:nvContentPartPr>
              <p14:xfrm>
                <a:off x="1554244" y="1661670"/>
                <a:ext cx="49320" cy="59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D44DABB-8C26-6844-B702-E703BD1ED8E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46684" y="1654110"/>
                  <a:ext cx="64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957EF5-CD03-F44E-86D3-811E6FA057D5}"/>
                    </a:ext>
                  </a:extLst>
                </p14:cNvPr>
                <p14:cNvContentPartPr/>
                <p14:nvPr/>
              </p14:nvContentPartPr>
              <p14:xfrm>
                <a:off x="1633804" y="1664910"/>
                <a:ext cx="52200" cy="70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957EF5-CD03-F44E-86D3-811E6FA057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26244" y="1657350"/>
                  <a:ext cx="67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ED2462-3B40-B448-921D-B4A443148D4C}"/>
                    </a:ext>
                  </a:extLst>
                </p14:cNvPr>
                <p14:cNvContentPartPr/>
                <p14:nvPr/>
              </p14:nvContentPartPr>
              <p14:xfrm>
                <a:off x="1740724" y="1588590"/>
                <a:ext cx="67680" cy="73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ED2462-3B40-B448-921D-B4A443148D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33164" y="1581030"/>
                  <a:ext cx="82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5DC24E9-755F-5843-88E0-A7EF2E3632B9}"/>
                    </a:ext>
                  </a:extLst>
                </p14:cNvPr>
                <p14:cNvContentPartPr/>
                <p14:nvPr/>
              </p14:nvContentPartPr>
              <p14:xfrm>
                <a:off x="1746844" y="1609830"/>
                <a:ext cx="43200" cy="43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5DC24E9-755F-5843-88E0-A7EF2E3632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39284" y="1602270"/>
                  <a:ext cx="58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3EB6AA-F6A3-3B46-9128-F0305D7CFEDB}"/>
                    </a:ext>
                  </a:extLst>
                </p14:cNvPr>
                <p14:cNvContentPartPr/>
                <p14:nvPr/>
              </p14:nvContentPartPr>
              <p14:xfrm>
                <a:off x="1820284" y="1643670"/>
                <a:ext cx="45720" cy="58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3EB6AA-F6A3-3B46-9128-F0305D7CFE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12724" y="1636110"/>
                  <a:ext cx="60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FCCDDBC-8B5F-5A4F-8264-6B86292B53DD}"/>
                    </a:ext>
                  </a:extLst>
                </p14:cNvPr>
                <p14:cNvContentPartPr/>
                <p14:nvPr/>
              </p14:nvContentPartPr>
              <p14:xfrm>
                <a:off x="1948084" y="1640430"/>
                <a:ext cx="67680" cy="15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FCCDDBC-8B5F-5A4F-8264-6B86292B53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40524" y="1632870"/>
                  <a:ext cx="82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CC080F4-C914-7F4D-BEE0-7B5E7DDAC632}"/>
                    </a:ext>
                  </a:extLst>
                </p14:cNvPr>
                <p14:cNvContentPartPr/>
                <p14:nvPr/>
              </p14:nvContentPartPr>
              <p14:xfrm>
                <a:off x="1972564" y="1585350"/>
                <a:ext cx="18720" cy="91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CC080F4-C914-7F4D-BEE0-7B5E7DDAC63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965004" y="1577790"/>
                  <a:ext cx="338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41DEF85-8A78-7843-B8EC-9A3B1DE1BBA1}"/>
              </a:ext>
            </a:extLst>
          </p:cNvPr>
          <p:cNvGrpSpPr/>
          <p:nvPr/>
        </p:nvGrpSpPr>
        <p:grpSpPr>
          <a:xfrm>
            <a:off x="2250484" y="1622070"/>
            <a:ext cx="186480" cy="12600"/>
            <a:chOff x="2250484" y="1622070"/>
            <a:chExt cx="186480" cy="1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0CA1A84-F4E9-F04A-B7EC-5DA2E7ED88C2}"/>
                    </a:ext>
                  </a:extLst>
                </p14:cNvPr>
                <p14:cNvContentPartPr/>
                <p14:nvPr/>
              </p14:nvContentPartPr>
              <p14:xfrm>
                <a:off x="2250484" y="1628190"/>
                <a:ext cx="18720" cy="6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0CA1A84-F4E9-F04A-B7EC-5DA2E7ED88C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42924" y="1620630"/>
                  <a:ext cx="33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3C997AE-039A-6C40-A98C-770D54E93CEC}"/>
                    </a:ext>
                  </a:extLst>
                </p14:cNvPr>
                <p14:cNvContentPartPr/>
                <p14:nvPr/>
              </p14:nvContentPartPr>
              <p14:xfrm>
                <a:off x="2351284" y="1622070"/>
                <a:ext cx="12600" cy="12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3C997AE-039A-6C40-A98C-770D54E93C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43724" y="1614510"/>
                  <a:ext cx="27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FFE56F0-1816-F049-8324-638BC0985218}"/>
                    </a:ext>
                  </a:extLst>
                </p14:cNvPr>
                <p14:cNvContentPartPr/>
                <p14:nvPr/>
              </p14:nvContentPartPr>
              <p14:xfrm>
                <a:off x="2433724" y="1622070"/>
                <a:ext cx="3240" cy="6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FFE56F0-1816-F049-8324-638BC09852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26164" y="1614510"/>
                  <a:ext cx="183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4DE458F-4615-0149-8520-19B2481EFAA2}"/>
              </a:ext>
            </a:extLst>
          </p:cNvPr>
          <p:cNvGrpSpPr/>
          <p:nvPr/>
        </p:nvGrpSpPr>
        <p:grpSpPr>
          <a:xfrm>
            <a:off x="2671684" y="1548990"/>
            <a:ext cx="662760" cy="165240"/>
            <a:chOff x="2671684" y="1548990"/>
            <a:chExt cx="6627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7078CBC-A01C-1B43-81A4-B1548768E2A4}"/>
                    </a:ext>
                  </a:extLst>
                </p14:cNvPr>
                <p14:cNvContentPartPr/>
                <p14:nvPr/>
              </p14:nvContentPartPr>
              <p14:xfrm>
                <a:off x="2671684" y="1613070"/>
                <a:ext cx="137880" cy="9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7078CBC-A01C-1B43-81A4-B1548768E2A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64124" y="1605510"/>
                  <a:ext cx="152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3B5079-F07F-B540-931A-285E9AB90ADA}"/>
                    </a:ext>
                  </a:extLst>
                </p14:cNvPr>
                <p14:cNvContentPartPr/>
                <p14:nvPr/>
              </p14:nvContentPartPr>
              <p14:xfrm>
                <a:off x="2729644" y="1561230"/>
                <a:ext cx="27720" cy="137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3B5079-F07F-B540-931A-285E9AB90AD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22084" y="1553670"/>
                  <a:ext cx="42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6ADD83-C2FE-224C-BA33-F9513B016027}"/>
                    </a:ext>
                  </a:extLst>
                </p14:cNvPr>
                <p14:cNvContentPartPr/>
                <p14:nvPr/>
              </p14:nvContentPartPr>
              <p14:xfrm>
                <a:off x="2906764" y="1548990"/>
                <a:ext cx="91800" cy="101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6ADD83-C2FE-224C-BA33-F9513B0160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99204" y="1541430"/>
                  <a:ext cx="106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938B4E-D83B-CD4F-B465-909787698F67}"/>
                    </a:ext>
                  </a:extLst>
                </p14:cNvPr>
                <p14:cNvContentPartPr/>
                <p14:nvPr/>
              </p14:nvContentPartPr>
              <p14:xfrm>
                <a:off x="3034924" y="1652670"/>
                <a:ext cx="37080" cy="61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938B4E-D83B-CD4F-B465-909787698F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27364" y="1645110"/>
                  <a:ext cx="52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EECF63-9AE9-6042-AB33-EA1642F68973}"/>
                    </a:ext>
                  </a:extLst>
                </p14:cNvPr>
                <p14:cNvContentPartPr/>
                <p14:nvPr/>
              </p14:nvContentPartPr>
              <p14:xfrm>
                <a:off x="3105124" y="1658790"/>
                <a:ext cx="46080" cy="39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EECF63-9AE9-6042-AB33-EA1642F689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97564" y="1651230"/>
                  <a:ext cx="61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59CE16-5CA7-174F-8865-68BF4DCADFB2}"/>
                    </a:ext>
                  </a:extLst>
                </p14:cNvPr>
                <p14:cNvContentPartPr/>
                <p14:nvPr/>
              </p14:nvContentPartPr>
              <p14:xfrm>
                <a:off x="3190804" y="1557990"/>
                <a:ext cx="67680" cy="10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59CE16-5CA7-174F-8865-68BF4DCADFB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83244" y="1550430"/>
                  <a:ext cx="82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88EA94-55F4-064C-AC80-74188F0D5597}"/>
                    </a:ext>
                  </a:extLst>
                </p14:cNvPr>
                <p14:cNvContentPartPr/>
                <p14:nvPr/>
              </p14:nvContentPartPr>
              <p14:xfrm>
                <a:off x="3193684" y="1574550"/>
                <a:ext cx="85680" cy="81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88EA94-55F4-064C-AC80-74188F0D559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186124" y="1566990"/>
                  <a:ext cx="10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D09E02-C799-1145-8449-D2E2BE1E3B5E}"/>
                    </a:ext>
                  </a:extLst>
                </p14:cNvPr>
                <p14:cNvContentPartPr/>
                <p14:nvPr/>
              </p14:nvContentPartPr>
              <p14:xfrm>
                <a:off x="3282244" y="1628190"/>
                <a:ext cx="52200" cy="61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D09E02-C799-1145-8449-D2E2BE1E3B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74684" y="1620630"/>
                  <a:ext cx="673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AD81561-4BCA-8842-A3F3-B3BF52B4E6DE}"/>
              </a:ext>
            </a:extLst>
          </p:cNvPr>
          <p:cNvGrpSpPr/>
          <p:nvPr/>
        </p:nvGrpSpPr>
        <p:grpSpPr>
          <a:xfrm>
            <a:off x="3523444" y="1600830"/>
            <a:ext cx="55440" cy="67320"/>
            <a:chOff x="3523444" y="1600830"/>
            <a:chExt cx="55440" cy="6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0B81F2E-8CA2-1B4C-9010-20093568300F}"/>
                    </a:ext>
                  </a:extLst>
                </p14:cNvPr>
                <p14:cNvContentPartPr/>
                <p14:nvPr/>
              </p14:nvContentPartPr>
              <p14:xfrm>
                <a:off x="3532444" y="1600830"/>
                <a:ext cx="43200" cy="15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0B81F2E-8CA2-1B4C-9010-20093568300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25244" y="1593270"/>
                  <a:ext cx="58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77A0C9C-B211-8749-BDCD-F91EB4102F04}"/>
                    </a:ext>
                  </a:extLst>
                </p14:cNvPr>
                <p14:cNvContentPartPr/>
                <p14:nvPr/>
              </p14:nvContentPartPr>
              <p14:xfrm>
                <a:off x="3523444" y="1658790"/>
                <a:ext cx="55440" cy="9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77A0C9C-B211-8749-BDCD-F91EB4102F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515884" y="1651230"/>
                  <a:ext cx="705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9CD8A7A-B1CB-334A-83E0-397FC3928CE9}"/>
              </a:ext>
            </a:extLst>
          </p:cNvPr>
          <p:cNvGrpSpPr/>
          <p:nvPr/>
        </p:nvGrpSpPr>
        <p:grpSpPr>
          <a:xfrm>
            <a:off x="3825844" y="1533510"/>
            <a:ext cx="168120" cy="165240"/>
            <a:chOff x="3825844" y="1533510"/>
            <a:chExt cx="16812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FB27195-8549-D343-B801-382CAB89DBB9}"/>
                    </a:ext>
                  </a:extLst>
                </p14:cNvPr>
                <p14:cNvContentPartPr/>
                <p14:nvPr/>
              </p14:nvContentPartPr>
              <p14:xfrm>
                <a:off x="3825844" y="1533510"/>
                <a:ext cx="113400" cy="144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FB27195-8549-D343-B801-382CAB89DB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18284" y="1525950"/>
                  <a:ext cx="128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06CEE2-D915-B74D-A0EE-AA9D0185CFAE}"/>
                    </a:ext>
                  </a:extLst>
                </p14:cNvPr>
                <p14:cNvContentPartPr/>
                <p14:nvPr/>
              </p14:nvContentPartPr>
              <p14:xfrm>
                <a:off x="3990724" y="1640430"/>
                <a:ext cx="3240" cy="58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06CEE2-D915-B74D-A0EE-AA9D0185CFA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983164" y="1632870"/>
                  <a:ext cx="1836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31A7427-CA38-FE42-A564-81077FF46A2A}"/>
              </a:ext>
            </a:extLst>
          </p:cNvPr>
          <p:cNvGrpSpPr/>
          <p:nvPr/>
        </p:nvGrpSpPr>
        <p:grpSpPr>
          <a:xfrm>
            <a:off x="4906564" y="193230"/>
            <a:ext cx="567360" cy="210600"/>
            <a:chOff x="4906564" y="193230"/>
            <a:chExt cx="567360" cy="21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42AA07-6291-9C43-8176-B0494BDC70CC}"/>
                    </a:ext>
                  </a:extLst>
                </p14:cNvPr>
                <p14:cNvContentPartPr/>
                <p14:nvPr/>
              </p14:nvContentPartPr>
              <p14:xfrm>
                <a:off x="4906564" y="193230"/>
                <a:ext cx="567360" cy="210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42AA07-6291-9C43-8176-B0494BDC70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899004" y="185670"/>
                  <a:ext cx="58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3E78AAC-C32B-5C44-BD6C-05FE6D900466}"/>
                    </a:ext>
                  </a:extLst>
                </p14:cNvPr>
                <p14:cNvContentPartPr/>
                <p14:nvPr/>
              </p14:nvContentPartPr>
              <p14:xfrm>
                <a:off x="5269804" y="291150"/>
                <a:ext cx="6480" cy="39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3E78AAC-C32B-5C44-BD6C-05FE6D90046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262244" y="283590"/>
                  <a:ext cx="216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C9C2932-86ED-1445-80BD-3F9C996D0162}"/>
              </a:ext>
            </a:extLst>
          </p:cNvPr>
          <p:cNvGrpSpPr/>
          <p:nvPr/>
        </p:nvGrpSpPr>
        <p:grpSpPr>
          <a:xfrm>
            <a:off x="4549084" y="687870"/>
            <a:ext cx="799920" cy="174240"/>
            <a:chOff x="4549084" y="687870"/>
            <a:chExt cx="79992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25442E-3567-3244-87A5-CCDB4FF53D1B}"/>
                    </a:ext>
                  </a:extLst>
                </p14:cNvPr>
                <p14:cNvContentPartPr/>
                <p14:nvPr/>
              </p14:nvContentPartPr>
              <p14:xfrm>
                <a:off x="4549084" y="687870"/>
                <a:ext cx="799920" cy="174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25442E-3567-3244-87A5-CCDB4FF53D1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41524" y="680310"/>
                  <a:ext cx="815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E170A6-36CC-494B-96F2-2F87277C6BD5}"/>
                    </a:ext>
                  </a:extLst>
                </p14:cNvPr>
                <p14:cNvContentPartPr/>
                <p14:nvPr/>
              </p14:nvContentPartPr>
              <p14:xfrm>
                <a:off x="5134084" y="739710"/>
                <a:ext cx="68760" cy="88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E170A6-36CC-494B-96F2-2F87277C6BD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26524" y="732150"/>
                  <a:ext cx="838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C009B9F-877F-8347-B378-B8BCD834363D}"/>
              </a:ext>
            </a:extLst>
          </p:cNvPr>
          <p:cNvGrpSpPr/>
          <p:nvPr/>
        </p:nvGrpSpPr>
        <p:grpSpPr>
          <a:xfrm>
            <a:off x="4427044" y="1628190"/>
            <a:ext cx="357480" cy="24840"/>
            <a:chOff x="4427044" y="1628190"/>
            <a:chExt cx="357480" cy="2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0B27B9-196D-124E-982D-8E460F1FD6D6}"/>
                    </a:ext>
                  </a:extLst>
                </p14:cNvPr>
                <p14:cNvContentPartPr/>
                <p14:nvPr/>
              </p14:nvContentPartPr>
              <p14:xfrm>
                <a:off x="4427044" y="1628190"/>
                <a:ext cx="64440" cy="24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0B27B9-196D-124E-982D-8E460F1FD6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19484" y="1620630"/>
                  <a:ext cx="79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662E8DA-555B-4F48-B17A-943E6C4E8D54}"/>
                    </a:ext>
                  </a:extLst>
                </p14:cNvPr>
                <p14:cNvContentPartPr/>
                <p14:nvPr/>
              </p14:nvContentPartPr>
              <p14:xfrm>
                <a:off x="4604164" y="1628190"/>
                <a:ext cx="180360" cy="15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662E8DA-555B-4F48-B17A-943E6C4E8D5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596604" y="1620630"/>
                  <a:ext cx="195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AC66DFB-1088-DA4D-B74E-D3760DDFEFED}"/>
              </a:ext>
            </a:extLst>
          </p:cNvPr>
          <p:cNvGrpSpPr/>
          <p:nvPr/>
        </p:nvGrpSpPr>
        <p:grpSpPr>
          <a:xfrm>
            <a:off x="4967764" y="1527390"/>
            <a:ext cx="320040" cy="217080"/>
            <a:chOff x="4967764" y="1527390"/>
            <a:chExt cx="3200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96A597-4967-B248-B8B2-5670F6965CCC}"/>
                    </a:ext>
                  </a:extLst>
                </p14:cNvPr>
                <p14:cNvContentPartPr/>
                <p14:nvPr/>
              </p14:nvContentPartPr>
              <p14:xfrm>
                <a:off x="5013124" y="1603710"/>
                <a:ext cx="360" cy="9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96A597-4967-B248-B8B2-5670F6965C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05564" y="1596150"/>
                  <a:ext cx="15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C560A48-0D7D-1244-94FC-0C566BC715D3}"/>
                    </a:ext>
                  </a:extLst>
                </p14:cNvPr>
                <p14:cNvContentPartPr/>
                <p14:nvPr/>
              </p14:nvContentPartPr>
              <p14:xfrm>
                <a:off x="4967764" y="1527390"/>
                <a:ext cx="320040" cy="217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C560A48-0D7D-1244-94FC-0C566BC715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60204" y="1519830"/>
                  <a:ext cx="334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4DFF948-FA11-FA44-9FE8-CF076EBD73E4}"/>
                    </a:ext>
                  </a:extLst>
                </p14:cNvPr>
                <p14:cNvContentPartPr/>
                <p14:nvPr/>
              </p14:nvContentPartPr>
              <p14:xfrm>
                <a:off x="5111044" y="1628190"/>
                <a:ext cx="97920" cy="85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4DFF948-FA11-FA44-9FE8-CF076EBD73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103484" y="1620630"/>
                  <a:ext cx="1130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376D0D1-0936-9F47-A103-E9007AEF71C2}"/>
              </a:ext>
            </a:extLst>
          </p:cNvPr>
          <p:cNvGrpSpPr/>
          <p:nvPr/>
        </p:nvGrpSpPr>
        <p:grpSpPr>
          <a:xfrm>
            <a:off x="516364" y="2129310"/>
            <a:ext cx="183600" cy="293040"/>
            <a:chOff x="516364" y="2129310"/>
            <a:chExt cx="18360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8515F1-8EBC-8548-9400-6F824A7C1B0E}"/>
                    </a:ext>
                  </a:extLst>
                </p14:cNvPr>
                <p14:cNvContentPartPr/>
                <p14:nvPr/>
              </p14:nvContentPartPr>
              <p14:xfrm>
                <a:off x="516364" y="2129310"/>
                <a:ext cx="76680" cy="162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8515F1-8EBC-8548-9400-6F824A7C1B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8804" y="2121750"/>
                  <a:ext cx="91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52846BC-D096-CB43-8BA8-DDC209DAA2E6}"/>
                    </a:ext>
                  </a:extLst>
                </p14:cNvPr>
                <p14:cNvContentPartPr/>
                <p14:nvPr/>
              </p14:nvContentPartPr>
              <p14:xfrm>
                <a:off x="641644" y="2260350"/>
                <a:ext cx="3240" cy="46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52846BC-D096-CB43-8BA8-DDC209DAA2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4084" y="2252790"/>
                  <a:ext cx="18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B85E9E3-F464-384F-98A6-82770F48AAA0}"/>
                    </a:ext>
                  </a:extLst>
                </p14:cNvPr>
                <p14:cNvContentPartPr/>
                <p14:nvPr/>
              </p14:nvContentPartPr>
              <p14:xfrm>
                <a:off x="644524" y="2208150"/>
                <a:ext cx="12600" cy="24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B85E9E3-F464-384F-98A6-82770F48AA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6964" y="2200590"/>
                  <a:ext cx="2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1615CD-2F3E-D84C-966E-7E47F97A7E32}"/>
                    </a:ext>
                  </a:extLst>
                </p14:cNvPr>
                <p14:cNvContentPartPr/>
                <p14:nvPr/>
              </p14:nvContentPartPr>
              <p14:xfrm>
                <a:off x="660004" y="2287710"/>
                <a:ext cx="39960" cy="134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1615CD-2F3E-D84C-966E-7E47F97A7E3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2444" y="2280150"/>
                  <a:ext cx="55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C704747-E0BA-7C40-AC16-809339DC05A9}"/>
                    </a:ext>
                  </a:extLst>
                </p14:cNvPr>
                <p14:cNvContentPartPr/>
                <p14:nvPr/>
              </p14:nvContentPartPr>
              <p14:xfrm>
                <a:off x="687364" y="2227590"/>
                <a:ext cx="12600" cy="26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C704747-E0BA-7C40-AC16-809339DC05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9804" y="2220030"/>
                  <a:ext cx="27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B46AF5D-B956-414E-BEF5-F50AB575CC26}"/>
              </a:ext>
            </a:extLst>
          </p:cNvPr>
          <p:cNvGrpSpPr/>
          <p:nvPr/>
        </p:nvGrpSpPr>
        <p:grpSpPr>
          <a:xfrm>
            <a:off x="824884" y="2211390"/>
            <a:ext cx="24840" cy="73440"/>
            <a:chOff x="824884" y="2211390"/>
            <a:chExt cx="24840" cy="7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D604737-D509-7C49-956C-47FD8B1E957A}"/>
                    </a:ext>
                  </a:extLst>
                </p14:cNvPr>
                <p14:cNvContentPartPr/>
                <p14:nvPr/>
              </p14:nvContentPartPr>
              <p14:xfrm>
                <a:off x="824884" y="2211390"/>
                <a:ext cx="6480" cy="15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D604737-D509-7C49-956C-47FD8B1E957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7324" y="2203830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D764DA3-05C2-6343-BADC-FB6B769ED66A}"/>
                    </a:ext>
                  </a:extLst>
                </p14:cNvPr>
                <p14:cNvContentPartPr/>
                <p14:nvPr/>
              </p14:nvContentPartPr>
              <p14:xfrm>
                <a:off x="824884" y="2272230"/>
                <a:ext cx="24840" cy="12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D764DA3-05C2-6343-BADC-FB6B769ED66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7324" y="2265030"/>
                  <a:ext cx="399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48C8944-6598-E842-9C8F-AC11FCBE1336}"/>
              </a:ext>
            </a:extLst>
          </p:cNvPr>
          <p:cNvGrpSpPr/>
          <p:nvPr/>
        </p:nvGrpSpPr>
        <p:grpSpPr>
          <a:xfrm>
            <a:off x="1056724" y="2113470"/>
            <a:ext cx="464400" cy="159120"/>
            <a:chOff x="1056724" y="2113470"/>
            <a:chExt cx="46440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ED70A1E-34AB-6442-8DC5-8E42F39A5724}"/>
                    </a:ext>
                  </a:extLst>
                </p14:cNvPr>
                <p14:cNvContentPartPr/>
                <p14:nvPr/>
              </p14:nvContentPartPr>
              <p14:xfrm>
                <a:off x="1056724" y="2113470"/>
                <a:ext cx="18720" cy="159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ED70A1E-34AB-6442-8DC5-8E42F39A57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9164" y="2106270"/>
                  <a:ext cx="33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38F8B7-CA10-5A48-9117-9B83ECCEDEF2}"/>
                    </a:ext>
                  </a:extLst>
                </p14:cNvPr>
                <p14:cNvContentPartPr/>
                <p14:nvPr/>
              </p14:nvContentPartPr>
              <p14:xfrm>
                <a:off x="1062844" y="2159550"/>
                <a:ext cx="229320" cy="101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38F8B7-CA10-5A48-9117-9B83ECCEDE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5284" y="2151990"/>
                  <a:ext cx="244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95F177-3BDF-C042-BD4B-85E517301B0A}"/>
                    </a:ext>
                  </a:extLst>
                </p14:cNvPr>
                <p14:cNvContentPartPr/>
                <p14:nvPr/>
              </p14:nvContentPartPr>
              <p14:xfrm>
                <a:off x="1322404" y="2193030"/>
                <a:ext cx="85680" cy="73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95F177-3BDF-C042-BD4B-85E517301B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314844" y="2185470"/>
                  <a:ext cx="100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CE52D51-381E-9F49-8060-6EFA9C46D69D}"/>
                    </a:ext>
                  </a:extLst>
                </p14:cNvPr>
                <p14:cNvContentPartPr/>
                <p14:nvPr/>
              </p14:nvContentPartPr>
              <p14:xfrm>
                <a:off x="1447324" y="2199510"/>
                <a:ext cx="73800" cy="702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CE52D51-381E-9F49-8060-6EFA9C46D69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40124" y="2191950"/>
                  <a:ext cx="8856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515DCC0-86CE-EB40-BBBA-33D2E3130D3E}"/>
              </a:ext>
            </a:extLst>
          </p:cNvPr>
          <p:cNvGrpSpPr/>
          <p:nvPr/>
        </p:nvGrpSpPr>
        <p:grpSpPr>
          <a:xfrm>
            <a:off x="491884" y="2565630"/>
            <a:ext cx="134640" cy="155880"/>
            <a:chOff x="491884" y="2565630"/>
            <a:chExt cx="13464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7E3EF8B-BA0E-AF4A-83EC-4387D69AFCAA}"/>
                    </a:ext>
                  </a:extLst>
                </p14:cNvPr>
                <p14:cNvContentPartPr/>
                <p14:nvPr/>
              </p14:nvContentPartPr>
              <p14:xfrm>
                <a:off x="491884" y="2565630"/>
                <a:ext cx="82800" cy="134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7E3EF8B-BA0E-AF4A-83EC-4387D69AFC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4324" y="2558070"/>
                  <a:ext cx="97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37EE6C1-C496-094C-8783-BC6ACB8D7BB1}"/>
                    </a:ext>
                  </a:extLst>
                </p14:cNvPr>
                <p14:cNvContentPartPr/>
                <p14:nvPr/>
              </p14:nvContentPartPr>
              <p14:xfrm>
                <a:off x="601684" y="2681550"/>
                <a:ext cx="6480" cy="39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37EE6C1-C496-094C-8783-BC6ACB8D7B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4484" y="2673990"/>
                  <a:ext cx="21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70F663A-E420-ED48-B6A8-131528B2AFEC}"/>
                    </a:ext>
                  </a:extLst>
                </p14:cNvPr>
                <p14:cNvContentPartPr/>
                <p14:nvPr/>
              </p14:nvContentPartPr>
              <p14:xfrm>
                <a:off x="617164" y="2614230"/>
                <a:ext cx="9360" cy="154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70F663A-E420-ED48-B6A8-131528B2AF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9604" y="2606670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0E2271C-6C16-054C-941C-DE0502B19EB3}"/>
              </a:ext>
            </a:extLst>
          </p:cNvPr>
          <p:cNvGrpSpPr/>
          <p:nvPr/>
        </p:nvGrpSpPr>
        <p:grpSpPr>
          <a:xfrm>
            <a:off x="794284" y="2629710"/>
            <a:ext cx="46080" cy="70560"/>
            <a:chOff x="794284" y="2629710"/>
            <a:chExt cx="46080" cy="7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080CA7-FA49-3F44-93B3-408C078CB6D6}"/>
                    </a:ext>
                  </a:extLst>
                </p14:cNvPr>
                <p14:cNvContentPartPr/>
                <p14:nvPr/>
              </p14:nvContentPartPr>
              <p14:xfrm>
                <a:off x="794284" y="2629710"/>
                <a:ext cx="24840" cy="15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080CA7-FA49-3F44-93B3-408C078CB6D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6724" y="2622150"/>
                  <a:ext cx="39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404E56C-F922-CE4F-8B7D-D3CDF3A41606}"/>
                    </a:ext>
                  </a:extLst>
                </p14:cNvPr>
                <p14:cNvContentPartPr/>
                <p14:nvPr/>
              </p14:nvContentPartPr>
              <p14:xfrm>
                <a:off x="800404" y="2681550"/>
                <a:ext cx="21600" cy="6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404E56C-F922-CE4F-8B7D-D3CDF3A4160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2844" y="2673990"/>
                  <a:ext cx="36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948ED23-B76E-ED4C-B9A5-AF74B9086477}"/>
                    </a:ext>
                  </a:extLst>
                </p14:cNvPr>
                <p14:cNvContentPartPr/>
                <p14:nvPr/>
              </p14:nvContentPartPr>
              <p14:xfrm>
                <a:off x="794284" y="2629710"/>
                <a:ext cx="15480" cy="21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948ED23-B76E-ED4C-B9A5-AF74B90864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6724" y="2622150"/>
                  <a:ext cx="3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E8B5B8A-B9AF-4C4E-B27F-87B3514F54C0}"/>
                    </a:ext>
                  </a:extLst>
                </p14:cNvPr>
                <p14:cNvContentPartPr/>
                <p14:nvPr/>
              </p14:nvContentPartPr>
              <p14:xfrm>
                <a:off x="806524" y="2685870"/>
                <a:ext cx="33840" cy="14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E8B5B8A-B9AF-4C4E-B27F-87B3514F54C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8964" y="2678310"/>
                  <a:ext cx="48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ED2A525-9C33-EB46-BA29-CFC0939BF0C3}"/>
              </a:ext>
            </a:extLst>
          </p:cNvPr>
          <p:cNvGrpSpPr/>
          <p:nvPr/>
        </p:nvGrpSpPr>
        <p:grpSpPr>
          <a:xfrm>
            <a:off x="1035484" y="2571390"/>
            <a:ext cx="375840" cy="122400"/>
            <a:chOff x="1035484" y="2571390"/>
            <a:chExt cx="37584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7E7DCF8-64FC-3948-8CB8-273467FDD24C}"/>
                    </a:ext>
                  </a:extLst>
                </p14:cNvPr>
                <p14:cNvContentPartPr/>
                <p14:nvPr/>
              </p14:nvContentPartPr>
              <p14:xfrm>
                <a:off x="1035484" y="2571390"/>
                <a:ext cx="12600" cy="119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7E7DCF8-64FC-3948-8CB8-273467FDD2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7924" y="2564190"/>
                  <a:ext cx="27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04D7120-5FC3-1748-9114-F830A12A1AA5}"/>
                    </a:ext>
                  </a:extLst>
                </p14:cNvPr>
                <p14:cNvContentPartPr/>
                <p14:nvPr/>
              </p14:nvContentPartPr>
              <p14:xfrm>
                <a:off x="1047724" y="2608110"/>
                <a:ext cx="210960" cy="70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04D7120-5FC3-1748-9114-F830A12A1A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0164" y="2600550"/>
                  <a:ext cx="226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1FFB92E-F3AA-AF4C-9D43-9F31C5804BF3}"/>
                    </a:ext>
                  </a:extLst>
                </p14:cNvPr>
                <p14:cNvContentPartPr/>
                <p14:nvPr/>
              </p14:nvContentPartPr>
              <p14:xfrm>
                <a:off x="1304044" y="2602350"/>
                <a:ext cx="107280" cy="91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1FFB92E-F3AA-AF4C-9D43-9F31C5804B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96484" y="2594790"/>
                  <a:ext cx="1224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65D0F89-CB77-8D43-8866-D9D7BE44A0AB}"/>
              </a:ext>
            </a:extLst>
          </p:cNvPr>
          <p:cNvGrpSpPr/>
          <p:nvPr/>
        </p:nvGrpSpPr>
        <p:grpSpPr>
          <a:xfrm>
            <a:off x="308644" y="2907270"/>
            <a:ext cx="1740600" cy="464400"/>
            <a:chOff x="308644" y="2907270"/>
            <a:chExt cx="174060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A9F550D-12B8-4747-A3B9-65AC0C4AB4D0}"/>
                    </a:ext>
                  </a:extLst>
                </p14:cNvPr>
                <p14:cNvContentPartPr/>
                <p14:nvPr/>
              </p14:nvContentPartPr>
              <p14:xfrm>
                <a:off x="510244" y="3014190"/>
                <a:ext cx="85680" cy="119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A9F550D-12B8-4747-A3B9-65AC0C4AB4D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2684" y="3006630"/>
                  <a:ext cx="100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B6741C0-9CDB-5148-9A43-6C329903F2E0}"/>
                    </a:ext>
                  </a:extLst>
                </p14:cNvPr>
                <p14:cNvContentPartPr/>
                <p14:nvPr/>
              </p14:nvContentPartPr>
              <p14:xfrm>
                <a:off x="525364" y="3017790"/>
                <a:ext cx="67680" cy="100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B6741C0-9CDB-5148-9A43-6C329903F2E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8164" y="3010230"/>
                  <a:ext cx="82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2E762C4-C78D-9F4F-A59F-9119F3A18DD0}"/>
                    </a:ext>
                  </a:extLst>
                </p14:cNvPr>
                <p14:cNvContentPartPr/>
                <p14:nvPr/>
              </p14:nvContentPartPr>
              <p14:xfrm>
                <a:off x="611044" y="3112110"/>
                <a:ext cx="30960" cy="52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2E762C4-C78D-9F4F-A59F-9119F3A18D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3484" y="3104550"/>
                  <a:ext cx="46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6C8EF07-4789-E243-B434-4E5A2EC8C291}"/>
                    </a:ext>
                  </a:extLst>
                </p14:cNvPr>
                <p14:cNvContentPartPr/>
                <p14:nvPr/>
              </p14:nvContentPartPr>
              <p14:xfrm>
                <a:off x="650644" y="3050910"/>
                <a:ext cx="6480" cy="12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6C8EF07-4789-E243-B434-4E5A2EC8C29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3084" y="3043350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5B8B865-41AC-5448-B0AC-17E6632F9C2F}"/>
                    </a:ext>
                  </a:extLst>
                </p14:cNvPr>
                <p14:cNvContentPartPr/>
                <p14:nvPr/>
              </p14:nvContentPartPr>
              <p14:xfrm>
                <a:off x="772684" y="3063150"/>
                <a:ext cx="12600" cy="21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5B8B865-41AC-5448-B0AC-17E6632F9C2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5124" y="3055590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D70E46-6B01-D34D-BF2C-BED3EFD0C516}"/>
                    </a:ext>
                  </a:extLst>
                </p14:cNvPr>
                <p14:cNvContentPartPr/>
                <p14:nvPr/>
              </p14:nvContentPartPr>
              <p14:xfrm>
                <a:off x="791044" y="3127230"/>
                <a:ext cx="360" cy="6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D70E46-6B01-D34D-BF2C-BED3EFD0C51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3484" y="3119670"/>
                  <a:ext cx="15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25E65F-CA19-4B45-91B8-B19783C97F0E}"/>
                    </a:ext>
                  </a:extLst>
                </p14:cNvPr>
                <p14:cNvContentPartPr/>
                <p14:nvPr/>
              </p14:nvContentPartPr>
              <p14:xfrm>
                <a:off x="1001644" y="3053790"/>
                <a:ext cx="131760" cy="67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25E65F-CA19-4B45-91B8-B19783C97F0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4084" y="3046230"/>
                  <a:ext cx="14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46FA6A0-C042-AA41-96D3-5D13CA293820}"/>
                    </a:ext>
                  </a:extLst>
                </p14:cNvPr>
                <p14:cNvContentPartPr/>
                <p14:nvPr/>
              </p14:nvContentPartPr>
              <p14:xfrm>
                <a:off x="1020004" y="3060270"/>
                <a:ext cx="85680" cy="64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46FA6A0-C042-AA41-96D3-5D13CA2938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2444" y="3052710"/>
                  <a:ext cx="100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F9B4511-497A-E84A-B553-1B3F5FE87E7C}"/>
                    </a:ext>
                  </a:extLst>
                </p14:cNvPr>
                <p14:cNvContentPartPr/>
                <p14:nvPr/>
              </p14:nvContentPartPr>
              <p14:xfrm>
                <a:off x="1200364" y="3044790"/>
                <a:ext cx="155880" cy="766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F9B4511-497A-E84A-B553-1B3F5FE87E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92804" y="3037230"/>
                  <a:ext cx="17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61C9DA3-A020-9B4C-9385-C162AC132C97}"/>
                    </a:ext>
                  </a:extLst>
                </p14:cNvPr>
                <p14:cNvContentPartPr/>
                <p14:nvPr/>
              </p14:nvContentPartPr>
              <p14:xfrm>
                <a:off x="1383244" y="2995830"/>
                <a:ext cx="18720" cy="137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61C9DA3-A020-9B4C-9385-C162AC132C9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75684" y="2988270"/>
                  <a:ext cx="33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29F411C-8770-EF4C-A87C-5A6DFE121171}"/>
                    </a:ext>
                  </a:extLst>
                </p14:cNvPr>
                <p14:cNvContentPartPr/>
                <p14:nvPr/>
              </p14:nvContentPartPr>
              <p14:xfrm>
                <a:off x="1404844" y="3038670"/>
                <a:ext cx="70560" cy="95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29F411C-8770-EF4C-A87C-5A6DFE12117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97284" y="3031110"/>
                  <a:ext cx="85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F8F67D7-80E9-B446-A655-6D3072B284C4}"/>
                    </a:ext>
                  </a:extLst>
                </p14:cNvPr>
                <p14:cNvContentPartPr/>
                <p14:nvPr/>
              </p14:nvContentPartPr>
              <p14:xfrm>
                <a:off x="1523644" y="3072150"/>
                <a:ext cx="150120" cy="55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F8F67D7-80E9-B446-A655-6D3072B284C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516444" y="3064590"/>
                  <a:ext cx="164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6222C30-0A97-0A4C-BEC0-C0550BBE2CE0}"/>
                    </a:ext>
                  </a:extLst>
                </p14:cNvPr>
                <p14:cNvContentPartPr/>
                <p14:nvPr/>
              </p14:nvContentPartPr>
              <p14:xfrm>
                <a:off x="1679524" y="3063150"/>
                <a:ext cx="97920" cy="64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6222C30-0A97-0A4C-BEC0-C0550BBE2CE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71964" y="3055590"/>
                  <a:ext cx="113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C28523-104A-564D-8499-1848009E2268}"/>
                    </a:ext>
                  </a:extLst>
                </p14:cNvPr>
                <p14:cNvContentPartPr/>
                <p14:nvPr/>
              </p14:nvContentPartPr>
              <p14:xfrm>
                <a:off x="1826044" y="3051270"/>
                <a:ext cx="88920" cy="73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C28523-104A-564D-8499-1848009E22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18484" y="3043710"/>
                  <a:ext cx="104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C549292-8814-8A41-8B55-95B17AC8B81B}"/>
                    </a:ext>
                  </a:extLst>
                </p14:cNvPr>
                <p14:cNvContentPartPr/>
                <p14:nvPr/>
              </p14:nvContentPartPr>
              <p14:xfrm>
                <a:off x="378844" y="2995830"/>
                <a:ext cx="58320" cy="3758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C549292-8814-8A41-8B55-95B17AC8B8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1284" y="2988270"/>
                  <a:ext cx="734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59FE90D-FCAD-7841-A095-600D8166EF0D}"/>
                    </a:ext>
                  </a:extLst>
                </p14:cNvPr>
                <p14:cNvContentPartPr/>
                <p14:nvPr/>
              </p14:nvContentPartPr>
              <p14:xfrm>
                <a:off x="308644" y="2907270"/>
                <a:ext cx="1740600" cy="424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59FE90D-FCAD-7841-A095-600D8166EF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1084" y="2899710"/>
                  <a:ext cx="1755720" cy="43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A6FF334-D194-3949-81D6-36C0DE2B0DC5}"/>
                  </a:ext>
                </a:extLst>
              </p14:cNvPr>
              <p14:cNvContentPartPr/>
              <p14:nvPr/>
            </p14:nvContentPartPr>
            <p14:xfrm>
              <a:off x="2302324" y="2009790"/>
              <a:ext cx="195840" cy="11926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A6FF334-D194-3949-81D6-36C0DE2B0DC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294764" y="2002230"/>
                <a:ext cx="210960" cy="120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7D40B6E-D35B-B243-BAEF-4043E94D647C}"/>
              </a:ext>
            </a:extLst>
          </p:cNvPr>
          <p:cNvGrpSpPr/>
          <p:nvPr/>
        </p:nvGrpSpPr>
        <p:grpSpPr>
          <a:xfrm>
            <a:off x="2754124" y="2266110"/>
            <a:ext cx="324000" cy="155880"/>
            <a:chOff x="2754124" y="2266110"/>
            <a:chExt cx="32400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93BB790-342F-BF4B-80F0-3E47253E27D4}"/>
                    </a:ext>
                  </a:extLst>
                </p14:cNvPr>
                <p14:cNvContentPartPr/>
                <p14:nvPr/>
              </p14:nvContentPartPr>
              <p14:xfrm>
                <a:off x="2815324" y="2315070"/>
                <a:ext cx="3240" cy="3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93BB790-342F-BF4B-80F0-3E47253E27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7764" y="2307510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979D7DB-7E2A-4F48-B970-4B932EAFFD4A}"/>
                    </a:ext>
                  </a:extLst>
                </p14:cNvPr>
                <p14:cNvContentPartPr/>
                <p14:nvPr/>
              </p14:nvContentPartPr>
              <p14:xfrm>
                <a:off x="2754124" y="2327310"/>
                <a:ext cx="324000" cy="58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979D7DB-7E2A-4F48-B970-4B932EAFFD4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746564" y="2319750"/>
                  <a:ext cx="339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EC94439-CC45-CF46-98B4-5D6ACC7C5BC6}"/>
                    </a:ext>
                  </a:extLst>
                </p14:cNvPr>
                <p14:cNvContentPartPr/>
                <p14:nvPr/>
              </p14:nvContentPartPr>
              <p14:xfrm>
                <a:off x="2955724" y="2266110"/>
                <a:ext cx="79560" cy="155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EC94439-CC45-CF46-98B4-5D6ACC7C5BC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948164" y="2258910"/>
                  <a:ext cx="946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3D1BD65-B812-B74A-9397-7DBE9A7512B2}"/>
              </a:ext>
            </a:extLst>
          </p:cNvPr>
          <p:cNvGrpSpPr/>
          <p:nvPr/>
        </p:nvGrpSpPr>
        <p:grpSpPr>
          <a:xfrm>
            <a:off x="3263884" y="2123190"/>
            <a:ext cx="1077840" cy="259560"/>
            <a:chOff x="3263884" y="2123190"/>
            <a:chExt cx="107784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87A909E-324C-B347-8DA0-5D109152B781}"/>
                    </a:ext>
                  </a:extLst>
                </p14:cNvPr>
                <p14:cNvContentPartPr/>
                <p14:nvPr/>
              </p14:nvContentPartPr>
              <p14:xfrm>
                <a:off x="3346324" y="2248110"/>
                <a:ext cx="43200" cy="18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87A909E-324C-B347-8DA0-5D109152B78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338764" y="2240550"/>
                  <a:ext cx="5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1A40DB9-7C01-D740-8FFD-A83AB597B441}"/>
                    </a:ext>
                  </a:extLst>
                </p14:cNvPr>
                <p14:cNvContentPartPr/>
                <p14:nvPr/>
              </p14:nvContentPartPr>
              <p14:xfrm>
                <a:off x="3459364" y="2186910"/>
                <a:ext cx="15480" cy="30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1A40DB9-7C01-D740-8FFD-A83AB597B44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51804" y="2179350"/>
                  <a:ext cx="30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1F9B9A7-1F54-A44C-BDDC-2E73056EF2F0}"/>
                    </a:ext>
                  </a:extLst>
                </p14:cNvPr>
                <p14:cNvContentPartPr/>
                <p14:nvPr/>
              </p14:nvContentPartPr>
              <p14:xfrm>
                <a:off x="3404284" y="2193030"/>
                <a:ext cx="119520" cy="144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1F9B9A7-1F54-A44C-BDDC-2E73056EF2F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396724" y="2185470"/>
                  <a:ext cx="13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F2223D5-B238-4C49-BB6F-63815783C89C}"/>
                    </a:ext>
                  </a:extLst>
                </p14:cNvPr>
                <p14:cNvContentPartPr/>
                <p14:nvPr/>
              </p14:nvContentPartPr>
              <p14:xfrm>
                <a:off x="3438124" y="2257110"/>
                <a:ext cx="107280" cy="30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F2223D5-B238-4C49-BB6F-63815783C89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430564" y="2249550"/>
                  <a:ext cx="12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EE7D117-936C-8642-920B-997517E9CD94}"/>
                    </a:ext>
                  </a:extLst>
                </p14:cNvPr>
                <p14:cNvContentPartPr/>
                <p14:nvPr/>
              </p14:nvContentPartPr>
              <p14:xfrm>
                <a:off x="3688324" y="2223630"/>
                <a:ext cx="91800" cy="104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EE7D117-936C-8642-920B-997517E9CD9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680764" y="2216070"/>
                  <a:ext cx="106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8C8DA47-64CC-BE4A-9EA6-E903F3456802}"/>
                    </a:ext>
                  </a:extLst>
                </p14:cNvPr>
                <p14:cNvContentPartPr/>
                <p14:nvPr/>
              </p14:nvContentPartPr>
              <p14:xfrm>
                <a:off x="3688324" y="2226510"/>
                <a:ext cx="107280" cy="61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8C8DA47-64CC-BE4A-9EA6-E903F345680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80764" y="2218950"/>
                  <a:ext cx="122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EDC224B-A1DB-2148-A0AB-99DA61836127}"/>
                    </a:ext>
                  </a:extLst>
                </p14:cNvPr>
                <p14:cNvContentPartPr/>
                <p14:nvPr/>
              </p14:nvContentPartPr>
              <p14:xfrm>
                <a:off x="3926284" y="2244870"/>
                <a:ext cx="82800" cy="27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EDC224B-A1DB-2148-A0AB-99DA6183612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19084" y="2237310"/>
                  <a:ext cx="9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29BA9F9-807A-AF4E-99D4-91E2E643884A}"/>
                    </a:ext>
                  </a:extLst>
                </p14:cNvPr>
                <p14:cNvContentPartPr/>
                <p14:nvPr/>
              </p14:nvContentPartPr>
              <p14:xfrm>
                <a:off x="3944644" y="2290590"/>
                <a:ext cx="70560" cy="126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29BA9F9-807A-AF4E-99D4-91E2E64388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37084" y="2283030"/>
                  <a:ext cx="85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A18D4A1-C54D-B54A-825C-E80356BC2117}"/>
                    </a:ext>
                  </a:extLst>
                </p14:cNvPr>
                <p14:cNvContentPartPr/>
                <p14:nvPr/>
              </p14:nvContentPartPr>
              <p14:xfrm>
                <a:off x="4137244" y="2162430"/>
                <a:ext cx="73800" cy="119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A18D4A1-C54D-B54A-825C-E80356BC211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129684" y="2154870"/>
                  <a:ext cx="88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AA9896D-4CB9-6148-B725-C02121756276}"/>
                    </a:ext>
                  </a:extLst>
                </p14:cNvPr>
                <p14:cNvContentPartPr/>
                <p14:nvPr/>
              </p14:nvContentPartPr>
              <p14:xfrm>
                <a:off x="3603004" y="2177910"/>
                <a:ext cx="76680" cy="2048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AA9896D-4CB9-6148-B725-C0212175627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595444" y="2170350"/>
                  <a:ext cx="91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924FB44-F2D1-FD4E-90CD-0D707C81A342}"/>
                    </a:ext>
                  </a:extLst>
                </p14:cNvPr>
                <p14:cNvContentPartPr/>
                <p14:nvPr/>
              </p14:nvContentPartPr>
              <p14:xfrm>
                <a:off x="3807484" y="2193390"/>
                <a:ext cx="39960" cy="162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924FB44-F2D1-FD4E-90CD-0D707C81A3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99924" y="2185830"/>
                  <a:ext cx="55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630BFC1-F9B1-0543-9C49-AFAEEE8280D0}"/>
                    </a:ext>
                  </a:extLst>
                </p14:cNvPr>
                <p14:cNvContentPartPr/>
                <p14:nvPr/>
              </p14:nvContentPartPr>
              <p14:xfrm>
                <a:off x="3263884" y="2156310"/>
                <a:ext cx="79560" cy="198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630BFC1-F9B1-0543-9C49-AFAEEE8280D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56324" y="2148750"/>
                  <a:ext cx="94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ADB5E28-2753-A148-A14A-7BBF717D903B}"/>
                    </a:ext>
                  </a:extLst>
                </p14:cNvPr>
                <p14:cNvContentPartPr/>
                <p14:nvPr/>
              </p14:nvContentPartPr>
              <p14:xfrm>
                <a:off x="3523444" y="2150190"/>
                <a:ext cx="39960" cy="223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ADB5E28-2753-A148-A14A-7BBF717D903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15884" y="2142630"/>
                  <a:ext cx="55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E8605B9-B1D3-5E44-B96A-A93F3F46D0C6}"/>
                    </a:ext>
                  </a:extLst>
                </p14:cNvPr>
                <p14:cNvContentPartPr/>
                <p14:nvPr/>
              </p14:nvContentPartPr>
              <p14:xfrm>
                <a:off x="4051564" y="2141190"/>
                <a:ext cx="46080" cy="201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E8605B9-B1D3-5E44-B96A-A93F3F46D0C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044004" y="2133630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674C576-4904-AF49-A062-7216F2525235}"/>
                    </a:ext>
                  </a:extLst>
                </p14:cNvPr>
                <p14:cNvContentPartPr/>
                <p14:nvPr/>
              </p14:nvContentPartPr>
              <p14:xfrm>
                <a:off x="4268644" y="2123190"/>
                <a:ext cx="73080" cy="244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674C576-4904-AF49-A062-7216F25252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61084" y="2115630"/>
                  <a:ext cx="8784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6A6D558-7AE0-134E-846C-394F4FB8EAC2}"/>
              </a:ext>
            </a:extLst>
          </p:cNvPr>
          <p:cNvGrpSpPr/>
          <p:nvPr/>
        </p:nvGrpSpPr>
        <p:grpSpPr>
          <a:xfrm>
            <a:off x="2723884" y="2797470"/>
            <a:ext cx="311400" cy="244440"/>
            <a:chOff x="2723884" y="2797470"/>
            <a:chExt cx="31140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1A6814F-DDA8-4D49-9951-5B496BC0E28B}"/>
                    </a:ext>
                  </a:extLst>
                </p14:cNvPr>
                <p14:cNvContentPartPr/>
                <p14:nvPr/>
              </p14:nvContentPartPr>
              <p14:xfrm>
                <a:off x="2723884" y="2806470"/>
                <a:ext cx="82440" cy="226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1A6814F-DDA8-4D49-9951-5B496BC0E28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716324" y="2799270"/>
                  <a:ext cx="97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A31FEC8-FBCC-794C-A4A8-269A2101FDB1}"/>
                    </a:ext>
                  </a:extLst>
                </p14:cNvPr>
                <p14:cNvContentPartPr/>
                <p14:nvPr/>
              </p14:nvContentPartPr>
              <p14:xfrm>
                <a:off x="2824324" y="2879910"/>
                <a:ext cx="79560" cy="101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A31FEC8-FBCC-794C-A4A8-269A2101FDB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16764" y="2872350"/>
                  <a:ext cx="9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9DDA336-D05D-9742-8FDE-8AFCADAC1F3C}"/>
                    </a:ext>
                  </a:extLst>
                </p14:cNvPr>
                <p14:cNvContentPartPr/>
                <p14:nvPr/>
              </p14:nvContentPartPr>
              <p14:xfrm>
                <a:off x="2825764" y="2937870"/>
                <a:ext cx="84600" cy="27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9DDA336-D05D-9742-8FDE-8AFCADAC1F3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818204" y="2930310"/>
                  <a:ext cx="99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99A1CA-87B7-DE42-A73B-350247153653}"/>
                    </a:ext>
                  </a:extLst>
                </p14:cNvPr>
                <p14:cNvContentPartPr/>
                <p14:nvPr/>
              </p14:nvContentPartPr>
              <p14:xfrm>
                <a:off x="2956084" y="2797470"/>
                <a:ext cx="79200" cy="244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99A1CA-87B7-DE42-A73B-35024715365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48524" y="2789910"/>
                  <a:ext cx="939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8C866B3-0B2C-894E-A91D-286D9E90339A}"/>
              </a:ext>
            </a:extLst>
          </p:cNvPr>
          <p:cNvGrpSpPr/>
          <p:nvPr/>
        </p:nvGrpSpPr>
        <p:grpSpPr>
          <a:xfrm>
            <a:off x="3300604" y="2547270"/>
            <a:ext cx="757440" cy="1349640"/>
            <a:chOff x="3300604" y="2547270"/>
            <a:chExt cx="757440" cy="13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865B79F-E85D-A346-9ED8-879526AB471B}"/>
                    </a:ext>
                  </a:extLst>
                </p14:cNvPr>
                <p14:cNvContentPartPr/>
                <p14:nvPr/>
              </p14:nvContentPartPr>
              <p14:xfrm>
                <a:off x="3300604" y="2910510"/>
                <a:ext cx="58320" cy="187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865B79F-E85D-A346-9ED8-879526AB47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293044" y="2902950"/>
                  <a:ext cx="7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A080B35-C368-5448-AB3F-E0DA7D478EF1}"/>
                    </a:ext>
                  </a:extLst>
                </p14:cNvPr>
                <p14:cNvContentPartPr/>
                <p14:nvPr/>
              </p14:nvContentPartPr>
              <p14:xfrm>
                <a:off x="3312844" y="2959110"/>
                <a:ext cx="88920" cy="18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A080B35-C368-5448-AB3F-E0DA7D478EF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05284" y="2951910"/>
                  <a:ext cx="10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62BFC7C-268A-324D-9956-3F47753A7C42}"/>
                    </a:ext>
                  </a:extLst>
                </p14:cNvPr>
                <p14:cNvContentPartPr/>
                <p14:nvPr/>
              </p14:nvContentPartPr>
              <p14:xfrm>
                <a:off x="3498964" y="2547270"/>
                <a:ext cx="281160" cy="1349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62BFC7C-268A-324D-9956-3F47753A7C4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91404" y="2539710"/>
                  <a:ext cx="29628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1133D3E-30BE-B746-9AB1-7A5D1BA70225}"/>
                    </a:ext>
                  </a:extLst>
                </p14:cNvPr>
                <p14:cNvContentPartPr/>
                <p14:nvPr/>
              </p14:nvContentPartPr>
              <p14:xfrm>
                <a:off x="3886684" y="2559510"/>
                <a:ext cx="76680" cy="140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1133D3E-30BE-B746-9AB1-7A5D1BA702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879124" y="2551950"/>
                  <a:ext cx="91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5856057-83F9-AB44-9F2E-20E4B830F44B}"/>
                    </a:ext>
                  </a:extLst>
                </p14:cNvPr>
                <p14:cNvContentPartPr/>
                <p14:nvPr/>
              </p14:nvContentPartPr>
              <p14:xfrm>
                <a:off x="4011964" y="2644830"/>
                <a:ext cx="21600" cy="705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5856057-83F9-AB44-9F2E-20E4B830F4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04404" y="2637270"/>
                  <a:ext cx="36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290129-7D20-5A45-83F8-CA5DE285EDAE}"/>
                    </a:ext>
                  </a:extLst>
                </p14:cNvPr>
                <p14:cNvContentPartPr/>
                <p14:nvPr/>
              </p14:nvContentPartPr>
              <p14:xfrm>
                <a:off x="4051564" y="2663190"/>
                <a:ext cx="6480" cy="49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290129-7D20-5A45-83F8-CA5DE285EDA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44004" y="2655630"/>
                  <a:ext cx="2160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57456C3-79C9-1542-8637-7451905CB6AC}"/>
              </a:ext>
            </a:extLst>
          </p:cNvPr>
          <p:cNvGrpSpPr/>
          <p:nvPr/>
        </p:nvGrpSpPr>
        <p:grpSpPr>
          <a:xfrm>
            <a:off x="4488604" y="2547630"/>
            <a:ext cx="290160" cy="189000"/>
            <a:chOff x="4488604" y="2547630"/>
            <a:chExt cx="2901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F227D1A-4D21-9E43-ACEB-A0B118E787A2}"/>
                    </a:ext>
                  </a:extLst>
                </p14:cNvPr>
                <p14:cNvContentPartPr/>
                <p14:nvPr/>
              </p14:nvContentPartPr>
              <p14:xfrm>
                <a:off x="4488604" y="2547630"/>
                <a:ext cx="103680" cy="113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F227D1A-4D21-9E43-ACEB-A0B118E787A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81044" y="2540070"/>
                  <a:ext cx="118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DA52012-CBD2-2946-A105-87BF9721D633}"/>
                    </a:ext>
                  </a:extLst>
                </p14:cNvPr>
                <p14:cNvContentPartPr/>
                <p14:nvPr/>
              </p14:nvContentPartPr>
              <p14:xfrm>
                <a:off x="4631524" y="2644830"/>
                <a:ext cx="12600" cy="705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DA52012-CBD2-2946-A105-87BF9721D63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23964" y="2637270"/>
                  <a:ext cx="27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BD7E819-2059-E84E-8E69-2C12731375D5}"/>
                    </a:ext>
                  </a:extLst>
                </p14:cNvPr>
                <p14:cNvContentPartPr/>
                <p14:nvPr/>
              </p14:nvContentPartPr>
              <p14:xfrm>
                <a:off x="4704964" y="2650950"/>
                <a:ext cx="73800" cy="85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BD7E819-2059-E84E-8E69-2C12731375D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697404" y="2643390"/>
                  <a:ext cx="885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54DFC04-9F0A-1842-8741-C32248FD20D5}"/>
              </a:ext>
            </a:extLst>
          </p:cNvPr>
          <p:cNvGrpSpPr/>
          <p:nvPr/>
        </p:nvGrpSpPr>
        <p:grpSpPr>
          <a:xfrm>
            <a:off x="3813604" y="2938230"/>
            <a:ext cx="204480" cy="152640"/>
            <a:chOff x="3813604" y="2938230"/>
            <a:chExt cx="2044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A7E7950-B951-B748-AA11-DAB6E5CA21DE}"/>
                    </a:ext>
                  </a:extLst>
                </p14:cNvPr>
                <p14:cNvContentPartPr/>
                <p14:nvPr/>
              </p14:nvContentPartPr>
              <p14:xfrm>
                <a:off x="3813604" y="2938230"/>
                <a:ext cx="70560" cy="1069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A7E7950-B951-B748-AA11-DAB6E5CA21D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806044" y="2930670"/>
                  <a:ext cx="856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C57EDE3-6D5A-4B40-87A4-E3BCDFA4D498}"/>
                    </a:ext>
                  </a:extLst>
                </p14:cNvPr>
                <p14:cNvContentPartPr/>
                <p14:nvPr/>
              </p14:nvContentPartPr>
              <p14:xfrm>
                <a:off x="3911164" y="2995830"/>
                <a:ext cx="49320" cy="88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C57EDE3-6D5A-4B40-87A4-E3BCDFA4D4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03604" y="2988270"/>
                  <a:ext cx="64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E2F2BCE-9DAC-9649-93AC-5FE1235A3B3C}"/>
                    </a:ext>
                  </a:extLst>
                </p14:cNvPr>
                <p14:cNvContentPartPr/>
                <p14:nvPr/>
              </p14:nvContentPartPr>
              <p14:xfrm>
                <a:off x="4002604" y="3020310"/>
                <a:ext cx="15480" cy="70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E2F2BCE-9DAC-9649-93AC-5FE1235A3B3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95404" y="3012750"/>
                  <a:ext cx="3060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2B1D803-CDC0-7C42-BCCC-38DDE9F9DE0C}"/>
              </a:ext>
            </a:extLst>
          </p:cNvPr>
          <p:cNvGrpSpPr/>
          <p:nvPr/>
        </p:nvGrpSpPr>
        <p:grpSpPr>
          <a:xfrm>
            <a:off x="4469884" y="2956230"/>
            <a:ext cx="281160" cy="128880"/>
            <a:chOff x="4469884" y="2956230"/>
            <a:chExt cx="28116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C4AAA1-0A3E-1E45-A380-5160DA980D3B}"/>
                    </a:ext>
                  </a:extLst>
                </p14:cNvPr>
                <p14:cNvContentPartPr/>
                <p14:nvPr/>
              </p14:nvContentPartPr>
              <p14:xfrm>
                <a:off x="4469884" y="2956230"/>
                <a:ext cx="85680" cy="1134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C4AAA1-0A3E-1E45-A380-5160DA980D3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62324" y="2948670"/>
                  <a:ext cx="100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CA6AA2B-C43E-C146-A55F-684A539B87A8}"/>
                    </a:ext>
                  </a:extLst>
                </p14:cNvPr>
                <p14:cNvContentPartPr/>
                <p14:nvPr/>
              </p14:nvContentPartPr>
              <p14:xfrm>
                <a:off x="4595164" y="2999070"/>
                <a:ext cx="58320" cy="856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CA6AA2B-C43E-C146-A55F-684A539B87A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87604" y="2991510"/>
                  <a:ext cx="73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3BCBED3-408C-2149-9491-F51E8429C095}"/>
                    </a:ext>
                  </a:extLst>
                </p14:cNvPr>
                <p14:cNvContentPartPr/>
                <p14:nvPr/>
              </p14:nvContentPartPr>
              <p14:xfrm>
                <a:off x="4701724" y="3017430"/>
                <a:ext cx="49320" cy="67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3BCBED3-408C-2149-9491-F51E8429C0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694164" y="3009870"/>
                  <a:ext cx="6444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89922286-2E3A-174D-8530-9DF96B9CEF8B}"/>
                  </a:ext>
                </a:extLst>
              </p14:cNvPr>
              <p14:cNvContentPartPr/>
              <p14:nvPr/>
            </p14:nvContentPartPr>
            <p14:xfrm>
              <a:off x="3929524" y="3237030"/>
              <a:ext cx="15480" cy="3096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89922286-2E3A-174D-8530-9DF96B9CEF8B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921964" y="3229470"/>
                <a:ext cx="30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5E18BE8B-21DB-E742-A459-FAD3521085A8}"/>
                  </a:ext>
                </a:extLst>
              </p14:cNvPr>
              <p14:cNvContentPartPr/>
              <p14:nvPr/>
            </p14:nvContentPartPr>
            <p14:xfrm>
              <a:off x="3914404" y="3346830"/>
              <a:ext cx="9360" cy="15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5E18BE8B-21DB-E742-A459-FAD3521085A8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906844" y="3339630"/>
                <a:ext cx="244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0C2AB77-D92E-8746-9D2F-90F948921C9C}"/>
              </a:ext>
            </a:extLst>
          </p:cNvPr>
          <p:cNvGrpSpPr/>
          <p:nvPr/>
        </p:nvGrpSpPr>
        <p:grpSpPr>
          <a:xfrm>
            <a:off x="3734044" y="3661470"/>
            <a:ext cx="223200" cy="146880"/>
            <a:chOff x="3734044" y="3661470"/>
            <a:chExt cx="22320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799C3D-BC77-DF45-BEC5-227A807FED5B}"/>
                    </a:ext>
                  </a:extLst>
                </p14:cNvPr>
                <p14:cNvContentPartPr/>
                <p14:nvPr/>
              </p14:nvContentPartPr>
              <p14:xfrm>
                <a:off x="3734044" y="3661470"/>
                <a:ext cx="159120" cy="140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799C3D-BC77-DF45-BEC5-227A807FED5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26484" y="3653910"/>
                  <a:ext cx="174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E29A7B1-1181-3844-8483-2BE5E7981CED}"/>
                    </a:ext>
                  </a:extLst>
                </p14:cNvPr>
                <p14:cNvContentPartPr/>
                <p14:nvPr/>
              </p14:nvContentPartPr>
              <p14:xfrm>
                <a:off x="3947884" y="3747150"/>
                <a:ext cx="9360" cy="61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E29A7B1-1181-3844-8483-2BE5E7981CE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40324" y="3739590"/>
                  <a:ext cx="244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BF52373-EF12-4844-B23A-60335E85EA6B}"/>
              </a:ext>
            </a:extLst>
          </p:cNvPr>
          <p:cNvGrpSpPr/>
          <p:nvPr/>
        </p:nvGrpSpPr>
        <p:grpSpPr>
          <a:xfrm>
            <a:off x="4411924" y="3685950"/>
            <a:ext cx="351360" cy="177120"/>
            <a:chOff x="4411924" y="3685950"/>
            <a:chExt cx="35136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896DEA3-9F69-5C4F-87D6-F198A9DDD3E9}"/>
                    </a:ext>
                  </a:extLst>
                </p14:cNvPr>
                <p14:cNvContentPartPr/>
                <p14:nvPr/>
              </p14:nvContentPartPr>
              <p14:xfrm>
                <a:off x="4411924" y="3685950"/>
                <a:ext cx="95040" cy="91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896DEA3-9F69-5C4F-87D6-F198A9DDD3E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404364" y="3678390"/>
                  <a:ext cx="110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B1C7342-4AEE-B642-BE32-9A172E603BFC}"/>
                    </a:ext>
                  </a:extLst>
                </p14:cNvPr>
                <p14:cNvContentPartPr/>
                <p14:nvPr/>
              </p14:nvContentPartPr>
              <p14:xfrm>
                <a:off x="4589044" y="3771270"/>
                <a:ext cx="46080" cy="55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B1C7342-4AEE-B642-BE32-9A172E603BF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81484" y="3763710"/>
                  <a:ext cx="61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CBDA4F0-F570-D742-8B51-13BBE4383917}"/>
                    </a:ext>
                  </a:extLst>
                </p14:cNvPr>
                <p14:cNvContentPartPr/>
                <p14:nvPr/>
              </p14:nvContentPartPr>
              <p14:xfrm>
                <a:off x="4695604" y="3783510"/>
                <a:ext cx="67680" cy="795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CBDA4F0-F570-D742-8B51-13BBE438391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88404" y="3775950"/>
                  <a:ext cx="8244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6D66B8D-65C7-904A-AE7B-5ED5E3DD53D5}"/>
              </a:ext>
            </a:extLst>
          </p:cNvPr>
          <p:cNvGrpSpPr/>
          <p:nvPr/>
        </p:nvGrpSpPr>
        <p:grpSpPr>
          <a:xfrm>
            <a:off x="4985764" y="2531790"/>
            <a:ext cx="1062720" cy="1456560"/>
            <a:chOff x="4985764" y="2531790"/>
            <a:chExt cx="1062720" cy="145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EC874A7-13C0-4C46-B098-2EDF7E8E2877}"/>
                    </a:ext>
                  </a:extLst>
                </p14:cNvPr>
                <p14:cNvContentPartPr/>
                <p14:nvPr/>
              </p14:nvContentPartPr>
              <p14:xfrm>
                <a:off x="5031484" y="2632590"/>
                <a:ext cx="27720" cy="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EC874A7-13C0-4C46-B098-2EDF7E8E287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23924" y="2625030"/>
                  <a:ext cx="428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C1189A8-D9B3-4543-BEC8-6B47B327888D}"/>
                    </a:ext>
                  </a:extLst>
                </p14:cNvPr>
                <p14:cNvContentPartPr/>
                <p14:nvPr/>
              </p14:nvContentPartPr>
              <p14:xfrm>
                <a:off x="5211844" y="2623590"/>
                <a:ext cx="6480" cy="154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C1189A8-D9B3-4543-BEC8-6B47B327888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04284" y="2616030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C74BABD-FEBD-B047-B50B-506A0EF90076}"/>
                    </a:ext>
                  </a:extLst>
                </p14:cNvPr>
                <p14:cNvContentPartPr/>
                <p14:nvPr/>
              </p14:nvContentPartPr>
              <p14:xfrm>
                <a:off x="5272684" y="2623590"/>
                <a:ext cx="9360" cy="9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C74BABD-FEBD-B047-B50B-506A0EF9007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65124" y="2616030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D30C57D-6AFE-464D-ABB0-5DD9F90651A4}"/>
                    </a:ext>
                  </a:extLst>
                </p14:cNvPr>
                <p14:cNvContentPartPr/>
                <p14:nvPr/>
              </p14:nvContentPartPr>
              <p14:xfrm>
                <a:off x="5547364" y="2565630"/>
                <a:ext cx="76680" cy="97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D30C57D-6AFE-464D-ABB0-5DD9F90651A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540164" y="2558070"/>
                  <a:ext cx="91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6D7524A-5047-DC45-B23D-07324E3DC64E}"/>
                    </a:ext>
                  </a:extLst>
                </p14:cNvPr>
                <p14:cNvContentPartPr/>
                <p14:nvPr/>
              </p14:nvContentPartPr>
              <p14:xfrm>
                <a:off x="5654284" y="2644830"/>
                <a:ext cx="3240" cy="61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6D7524A-5047-DC45-B23D-07324E3DC64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646724" y="2637270"/>
                  <a:ext cx="18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A3E80B7-4D5D-B146-AC1E-188377C052F0}"/>
                    </a:ext>
                  </a:extLst>
                </p14:cNvPr>
                <p14:cNvContentPartPr/>
                <p14:nvPr/>
              </p14:nvContentPartPr>
              <p14:xfrm>
                <a:off x="5693884" y="2650950"/>
                <a:ext cx="70560" cy="58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A3E80B7-4D5D-B146-AC1E-188377C052F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686684" y="2643390"/>
                  <a:ext cx="85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667338D-868E-4B44-9A39-79CA608F7C23}"/>
                    </a:ext>
                  </a:extLst>
                </p14:cNvPr>
                <p14:cNvContentPartPr/>
                <p14:nvPr/>
              </p14:nvContentPartPr>
              <p14:xfrm>
                <a:off x="4991884" y="3014190"/>
                <a:ext cx="15480" cy="93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667338D-868E-4B44-9A39-79CA608F7C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4324" y="3006630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F0DF6B-7901-544F-9282-280CEF459F98}"/>
                    </a:ext>
                  </a:extLst>
                </p14:cNvPr>
                <p14:cNvContentPartPr/>
                <p14:nvPr/>
              </p14:nvContentPartPr>
              <p14:xfrm>
                <a:off x="5101684" y="3001950"/>
                <a:ext cx="27720" cy="154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F0DF6B-7901-544F-9282-280CEF459F9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094124" y="2994390"/>
                  <a:ext cx="42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770BD4F-82FE-6549-9E77-AE2D5BA4B738}"/>
                    </a:ext>
                  </a:extLst>
                </p14:cNvPr>
                <p14:cNvContentPartPr/>
                <p14:nvPr/>
              </p14:nvContentPartPr>
              <p14:xfrm>
                <a:off x="5193484" y="2999070"/>
                <a:ext cx="12600" cy="154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770BD4F-82FE-6549-9E77-AE2D5BA4B7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85924" y="2991510"/>
                  <a:ext cx="2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C559A7-5C8F-104F-8680-233A98A51CE9}"/>
                    </a:ext>
                  </a:extLst>
                </p14:cNvPr>
                <p14:cNvContentPartPr/>
                <p14:nvPr/>
              </p14:nvContentPartPr>
              <p14:xfrm>
                <a:off x="5455924" y="2928870"/>
                <a:ext cx="113400" cy="100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C559A7-5C8F-104F-8680-233A98A51CE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48364" y="2921310"/>
                  <a:ext cx="128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25B6388-E277-D344-95D1-7CFFD013B9DC}"/>
                    </a:ext>
                  </a:extLst>
                </p14:cNvPr>
                <p14:cNvContentPartPr/>
                <p14:nvPr/>
              </p14:nvContentPartPr>
              <p14:xfrm>
                <a:off x="5590204" y="3001950"/>
                <a:ext cx="12600" cy="46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25B6388-E277-D344-95D1-7CFFD013B9D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582644" y="2994390"/>
                  <a:ext cx="27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B04ED79-6A49-1641-947B-4D8F9486B496}"/>
                    </a:ext>
                  </a:extLst>
                </p14:cNvPr>
                <p14:cNvContentPartPr/>
                <p14:nvPr/>
              </p14:nvContentPartPr>
              <p14:xfrm>
                <a:off x="5568964" y="3017430"/>
                <a:ext cx="64440" cy="795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B04ED79-6A49-1641-947B-4D8F9486B49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561404" y="3009870"/>
                  <a:ext cx="79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B776FFB-0FB6-D142-AF70-C6CDB6605C51}"/>
                    </a:ext>
                  </a:extLst>
                </p14:cNvPr>
                <p14:cNvContentPartPr/>
                <p14:nvPr/>
              </p14:nvContentPartPr>
              <p14:xfrm>
                <a:off x="5682004" y="3020310"/>
                <a:ext cx="76680" cy="70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B776FFB-0FB6-D142-AF70-C6CDB6605C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74444" y="3012750"/>
                  <a:ext cx="91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1293DA5-06D1-7D4F-9523-FC9664D1EC81}"/>
                    </a:ext>
                  </a:extLst>
                </p14:cNvPr>
                <p14:cNvContentPartPr/>
                <p14:nvPr/>
              </p14:nvContentPartPr>
              <p14:xfrm>
                <a:off x="4985764" y="3759030"/>
                <a:ext cx="15480" cy="9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1293DA5-06D1-7D4F-9523-FC9664D1EC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78204" y="3751470"/>
                  <a:ext cx="30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610C3C9-078C-F741-AEED-D65BE5F9E0CF}"/>
                    </a:ext>
                  </a:extLst>
                </p14:cNvPr>
                <p14:cNvContentPartPr/>
                <p14:nvPr/>
              </p14:nvContentPartPr>
              <p14:xfrm>
                <a:off x="5101684" y="3762270"/>
                <a:ext cx="27720" cy="32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610C3C9-078C-F741-AEED-D65BE5F9E0C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94124" y="3754710"/>
                  <a:ext cx="428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C3059ED-EF5C-D54F-92DE-B35F51DFBB77}"/>
                    </a:ext>
                  </a:extLst>
                </p14:cNvPr>
                <p14:cNvContentPartPr/>
                <p14:nvPr/>
              </p14:nvContentPartPr>
              <p14:xfrm>
                <a:off x="5404084" y="3704670"/>
                <a:ext cx="76680" cy="1008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C3059ED-EF5C-D54F-92DE-B35F51DFBB7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396524" y="3697110"/>
                  <a:ext cx="91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655E138-DC25-584C-832D-7E029C8B8181}"/>
                    </a:ext>
                  </a:extLst>
                </p14:cNvPr>
                <p14:cNvContentPartPr/>
                <p14:nvPr/>
              </p14:nvContentPartPr>
              <p14:xfrm>
                <a:off x="5541244" y="3792870"/>
                <a:ext cx="70560" cy="644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655E138-DC25-584C-832D-7E029C8B818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34044" y="3785310"/>
                  <a:ext cx="85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DEE33F8-0647-FF4D-967F-BD9FBA97840C}"/>
                    </a:ext>
                  </a:extLst>
                </p14:cNvPr>
                <p14:cNvContentPartPr/>
                <p14:nvPr/>
              </p14:nvContentPartPr>
              <p14:xfrm>
                <a:off x="5645284" y="3798990"/>
                <a:ext cx="49320" cy="58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DEE33F8-0647-FF4D-967F-BD9FBA9784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37724" y="3791430"/>
                  <a:ext cx="64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B79139D-C41E-2F4D-9071-225103AAAD35}"/>
                    </a:ext>
                  </a:extLst>
                </p14:cNvPr>
                <p14:cNvContentPartPr/>
                <p14:nvPr/>
              </p14:nvContentPartPr>
              <p14:xfrm>
                <a:off x="5736724" y="2531790"/>
                <a:ext cx="311760" cy="14565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B79139D-C41E-2F4D-9071-225103AAAD3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29164" y="2524230"/>
                  <a:ext cx="326880" cy="147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9E57C8D-22D9-3941-92F0-937D755655D3}"/>
              </a:ext>
            </a:extLst>
          </p:cNvPr>
          <p:cNvGrpSpPr/>
          <p:nvPr/>
        </p:nvGrpSpPr>
        <p:grpSpPr>
          <a:xfrm>
            <a:off x="1142044" y="4119390"/>
            <a:ext cx="516240" cy="293400"/>
            <a:chOff x="1142044" y="4119390"/>
            <a:chExt cx="51624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5785C26-05D4-6C42-A8E9-7D8B831F0F13}"/>
                    </a:ext>
                  </a:extLst>
                </p14:cNvPr>
                <p14:cNvContentPartPr/>
                <p14:nvPr/>
              </p14:nvContentPartPr>
              <p14:xfrm>
                <a:off x="1142044" y="4119390"/>
                <a:ext cx="95040" cy="2905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5785C26-05D4-6C42-A8E9-7D8B831F0F1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4844" y="4111830"/>
                  <a:ext cx="110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902EB53-F7F2-C844-B2CA-DCE9E0F08281}"/>
                    </a:ext>
                  </a:extLst>
                </p14:cNvPr>
                <p14:cNvContentPartPr/>
                <p14:nvPr/>
              </p14:nvContentPartPr>
              <p14:xfrm>
                <a:off x="1282804" y="4232790"/>
                <a:ext cx="82800" cy="115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902EB53-F7F2-C844-B2CA-DCE9E0F0828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75244" y="4225230"/>
                  <a:ext cx="97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1D51C05-1119-4843-A0BA-E3F8F773EB01}"/>
                    </a:ext>
                  </a:extLst>
                </p14:cNvPr>
                <p14:cNvContentPartPr/>
                <p14:nvPr/>
              </p14:nvContentPartPr>
              <p14:xfrm>
                <a:off x="1288924" y="4244670"/>
                <a:ext cx="88560" cy="76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1D51C05-1119-4843-A0BA-E3F8F773EB0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281724" y="4237110"/>
                  <a:ext cx="103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7C728CF-DCA9-D34C-B7F4-437DE71D9BC4}"/>
                    </a:ext>
                  </a:extLst>
                </p14:cNvPr>
                <p14:cNvContentPartPr/>
                <p14:nvPr/>
              </p14:nvContentPartPr>
              <p14:xfrm>
                <a:off x="1410964" y="4128390"/>
                <a:ext cx="85680" cy="284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7C728CF-DCA9-D34C-B7F4-437DE71D9BC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403404" y="4120830"/>
                  <a:ext cx="100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AD1085D-73AB-0848-B018-9EAE043CA9B9}"/>
                    </a:ext>
                  </a:extLst>
                </p14:cNvPr>
                <p14:cNvContentPartPr/>
                <p14:nvPr/>
              </p14:nvContentPartPr>
              <p14:xfrm>
                <a:off x="1603204" y="4272030"/>
                <a:ext cx="37080" cy="126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AD1085D-73AB-0848-B018-9EAE043CA9B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595644" y="4264470"/>
                  <a:ext cx="5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DEB54B2-1864-5D4E-B8C8-277CE0956C21}"/>
                    </a:ext>
                  </a:extLst>
                </p14:cNvPr>
                <p14:cNvContentPartPr/>
                <p14:nvPr/>
              </p14:nvContentPartPr>
              <p14:xfrm>
                <a:off x="1618324" y="4320990"/>
                <a:ext cx="39960" cy="3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DEB54B2-1864-5D4E-B8C8-277CE0956C2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610764" y="4313430"/>
                  <a:ext cx="5508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DE180C7-ACE0-2F44-8C4B-8AA78BB6996A}"/>
                  </a:ext>
                </a:extLst>
              </p14:cNvPr>
              <p14:cNvContentPartPr/>
              <p14:nvPr/>
            </p14:nvContentPartPr>
            <p14:xfrm>
              <a:off x="1923604" y="3936150"/>
              <a:ext cx="177480" cy="8427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DE180C7-ACE0-2F44-8C4B-8AA78BB6996A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916044" y="3928590"/>
                <a:ext cx="19260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5EEB8F7-838A-9F46-9913-E880784A870F}"/>
                  </a:ext>
                </a:extLst>
              </p14:cNvPr>
              <p14:cNvContentPartPr/>
              <p14:nvPr/>
            </p14:nvContentPartPr>
            <p14:xfrm>
              <a:off x="2201524" y="3940830"/>
              <a:ext cx="58320" cy="10548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5EEB8F7-838A-9F46-9913-E880784A870F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193964" y="3933270"/>
                <a:ext cx="73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9BE04E7A-88EE-0048-8F02-965584144D6D}"/>
                  </a:ext>
                </a:extLst>
              </p14:cNvPr>
              <p14:cNvContentPartPr/>
              <p14:nvPr/>
            </p14:nvContentPartPr>
            <p14:xfrm>
              <a:off x="2195404" y="3955590"/>
              <a:ext cx="67680" cy="6660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BE04E7A-88EE-0048-8F02-965584144D6D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187844" y="3948030"/>
                <a:ext cx="824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3256294-8B32-6845-9CD6-89EAED83C6E2}"/>
                  </a:ext>
                </a:extLst>
              </p14:cNvPr>
              <p14:cNvContentPartPr/>
              <p14:nvPr/>
            </p14:nvContentPartPr>
            <p14:xfrm>
              <a:off x="2299084" y="4009590"/>
              <a:ext cx="21600" cy="5544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3256294-8B32-6845-9CD6-89EAED83C6E2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2291884" y="4002030"/>
                <a:ext cx="367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D9CA9B12-E43B-8C40-A5BC-8EC8ED1E6254}"/>
                  </a:ext>
                </a:extLst>
              </p14:cNvPr>
              <p14:cNvContentPartPr/>
              <p14:nvPr/>
            </p14:nvContentPartPr>
            <p14:xfrm>
              <a:off x="2164804" y="4165110"/>
              <a:ext cx="79560" cy="8568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D9CA9B12-E43B-8C40-A5BC-8EC8ED1E625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2157244" y="4157550"/>
                <a:ext cx="94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558F968-6B57-D143-B28F-D6C7E42FDEE7}"/>
                  </a:ext>
                </a:extLst>
              </p14:cNvPr>
              <p14:cNvContentPartPr/>
              <p14:nvPr/>
            </p14:nvContentPartPr>
            <p14:xfrm>
              <a:off x="2177044" y="4175190"/>
              <a:ext cx="49320" cy="5724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558F968-6B57-D143-B28F-D6C7E42FDEE7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169484" y="4167990"/>
                <a:ext cx="64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27BB9268-BCC6-2148-BBD7-E07F9D817B00}"/>
                  </a:ext>
                </a:extLst>
              </p14:cNvPr>
              <p14:cNvContentPartPr/>
              <p14:nvPr/>
            </p14:nvContentPartPr>
            <p14:xfrm>
              <a:off x="2265964" y="4226310"/>
              <a:ext cx="64080" cy="6444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27BB9268-BCC6-2148-BBD7-E07F9D817B00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258404" y="4218750"/>
                <a:ext cx="79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3345105-4171-F04A-815D-13D69B9F509F}"/>
                  </a:ext>
                </a:extLst>
              </p14:cNvPr>
              <p14:cNvContentPartPr/>
              <p14:nvPr/>
            </p14:nvContentPartPr>
            <p14:xfrm>
              <a:off x="2192524" y="4381830"/>
              <a:ext cx="9360" cy="936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3345105-4171-F04A-815D-13D69B9F509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184964" y="4374270"/>
                <a:ext cx="24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6E8AECA-7E1D-9744-9FA3-FFF4725F4E27}"/>
                  </a:ext>
                </a:extLst>
              </p14:cNvPr>
              <p14:cNvContentPartPr/>
              <p14:nvPr/>
            </p14:nvContentPartPr>
            <p14:xfrm>
              <a:off x="2177044" y="4498110"/>
              <a:ext cx="15480" cy="187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6E8AECA-7E1D-9744-9FA3-FFF4725F4E27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2169484" y="4490550"/>
                <a:ext cx="30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644F3DA-8979-894A-8760-E4520CE16EEB}"/>
                  </a:ext>
                </a:extLst>
              </p14:cNvPr>
              <p14:cNvContentPartPr/>
              <p14:nvPr/>
            </p14:nvContentPartPr>
            <p14:xfrm>
              <a:off x="2112964" y="4638510"/>
              <a:ext cx="61560" cy="7380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644F3DA-8979-894A-8760-E4520CE16EEB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2105404" y="4630950"/>
                <a:ext cx="763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8CFAD8D9-2628-DD40-94E2-B413DFAF3EB5}"/>
                  </a:ext>
                </a:extLst>
              </p14:cNvPr>
              <p14:cNvContentPartPr/>
              <p14:nvPr/>
            </p14:nvContentPartPr>
            <p14:xfrm>
              <a:off x="2106844" y="4632390"/>
              <a:ext cx="49320" cy="7056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8CFAD8D9-2628-DD40-94E2-B413DFAF3EB5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099284" y="4624830"/>
                <a:ext cx="64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A2F950C-EEE1-6542-98BD-9FB09C2F52D3}"/>
                  </a:ext>
                </a:extLst>
              </p14:cNvPr>
              <p14:cNvContentPartPr/>
              <p14:nvPr/>
            </p14:nvContentPartPr>
            <p14:xfrm>
              <a:off x="2177044" y="4705470"/>
              <a:ext cx="67680" cy="705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A2F950C-EEE1-6542-98BD-9FB09C2F52D3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2169484" y="4697910"/>
                <a:ext cx="82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59E081C2-1C7C-2946-9421-35B980BB2A2C}"/>
                  </a:ext>
                </a:extLst>
              </p14:cNvPr>
              <p14:cNvContentPartPr/>
              <p14:nvPr/>
            </p14:nvContentPartPr>
            <p14:xfrm>
              <a:off x="2329684" y="3923910"/>
              <a:ext cx="174240" cy="10108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59E081C2-1C7C-2946-9421-35B980BB2A2C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322124" y="3916350"/>
                <a:ext cx="18936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2EA1A657-1C76-D54D-A55A-D0BFD7E2C369}"/>
                  </a:ext>
                </a:extLst>
              </p14:cNvPr>
              <p14:cNvContentPartPr/>
              <p14:nvPr/>
            </p14:nvContentPartPr>
            <p14:xfrm>
              <a:off x="2610484" y="4476870"/>
              <a:ext cx="49320" cy="1036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2EA1A657-1C76-D54D-A55A-D0BFD7E2C369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603284" y="4469310"/>
                <a:ext cx="64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631B3BA2-9C89-2B47-97F3-96B034E06C78}"/>
                  </a:ext>
                </a:extLst>
              </p14:cNvPr>
              <p14:cNvContentPartPr/>
              <p14:nvPr/>
            </p14:nvContentPartPr>
            <p14:xfrm>
              <a:off x="3004324" y="4244670"/>
              <a:ext cx="91800" cy="26604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631B3BA2-9C89-2B47-97F3-96B034E06C7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996764" y="4237110"/>
                <a:ext cx="1069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D5B38E1A-DFC8-7240-8A0E-3444DEC9C828}"/>
                  </a:ext>
                </a:extLst>
              </p14:cNvPr>
              <p14:cNvContentPartPr/>
              <p14:nvPr/>
            </p14:nvContentPartPr>
            <p14:xfrm>
              <a:off x="3141844" y="4323870"/>
              <a:ext cx="52200" cy="11952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D5B38E1A-DFC8-7240-8A0E-3444DEC9C828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134284" y="4316310"/>
                <a:ext cx="673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EDE5E6F-67A4-6847-A0F5-9D5AA277885E}"/>
                  </a:ext>
                </a:extLst>
              </p14:cNvPr>
              <p14:cNvContentPartPr/>
              <p14:nvPr/>
            </p14:nvContentPartPr>
            <p14:xfrm>
              <a:off x="3199804" y="4232790"/>
              <a:ext cx="107280" cy="2563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EDE5E6F-67A4-6847-A0F5-9D5AA277885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3192244" y="4225230"/>
                <a:ext cx="1224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22310F5A-A741-D94D-886D-03DC37AD0B20}"/>
                  </a:ext>
                </a:extLst>
              </p14:cNvPr>
              <p14:cNvContentPartPr/>
              <p14:nvPr/>
            </p14:nvContentPartPr>
            <p14:xfrm>
              <a:off x="3389164" y="4360590"/>
              <a:ext cx="37080" cy="1872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22310F5A-A741-D94D-886D-03DC37AD0B2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3381604" y="4353030"/>
                <a:ext cx="522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F839760-B4EC-424E-BB3C-35FF1D9AA3AF}"/>
                  </a:ext>
                </a:extLst>
              </p14:cNvPr>
              <p14:cNvContentPartPr/>
              <p14:nvPr/>
            </p14:nvContentPartPr>
            <p14:xfrm>
              <a:off x="3389164" y="4415670"/>
              <a:ext cx="30960" cy="324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F839760-B4EC-424E-BB3C-35FF1D9AA3AF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381604" y="4408110"/>
                <a:ext cx="46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96606ABA-2357-9C43-B8EB-CE3A9618B3D9}"/>
                  </a:ext>
                </a:extLst>
              </p14:cNvPr>
              <p14:cNvContentPartPr/>
              <p14:nvPr/>
            </p14:nvContentPartPr>
            <p14:xfrm>
              <a:off x="3551164" y="4104270"/>
              <a:ext cx="180000" cy="66600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96606ABA-2357-9C43-B8EB-CE3A9618B3D9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543604" y="4096710"/>
                <a:ext cx="1951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2FDEE063-AEE1-3646-9EE7-3CCF65DE1A36}"/>
                  </a:ext>
                </a:extLst>
              </p14:cNvPr>
              <p14:cNvContentPartPr/>
              <p14:nvPr/>
            </p14:nvContentPartPr>
            <p14:xfrm>
              <a:off x="3849964" y="4073670"/>
              <a:ext cx="73800" cy="11628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2FDEE063-AEE1-3646-9EE7-3CCF65DE1A3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842764" y="4066110"/>
                <a:ext cx="88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1E0A765C-5A71-2B42-94F4-36CE03DAF2FE}"/>
                  </a:ext>
                </a:extLst>
              </p14:cNvPr>
              <p14:cNvContentPartPr/>
              <p14:nvPr/>
            </p14:nvContentPartPr>
            <p14:xfrm>
              <a:off x="3972364" y="4129830"/>
              <a:ext cx="3240" cy="8136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1E0A765C-5A71-2B42-94F4-36CE03DAF2FE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3964804" y="4122270"/>
                <a:ext cx="183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A3438AAF-ECEE-804D-A6CD-57C51739EF77}"/>
                  </a:ext>
                </a:extLst>
              </p14:cNvPr>
              <p14:cNvContentPartPr/>
              <p14:nvPr/>
            </p14:nvContentPartPr>
            <p14:xfrm>
              <a:off x="3819724" y="4296510"/>
              <a:ext cx="67320" cy="8568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A3438AAF-ECEE-804D-A6CD-57C51739EF77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3812164" y="4288950"/>
                <a:ext cx="820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6B32F36B-58B0-0C4A-A367-D1F2F3625016}"/>
                  </a:ext>
                </a:extLst>
              </p14:cNvPr>
              <p14:cNvContentPartPr/>
              <p14:nvPr/>
            </p14:nvContentPartPr>
            <p14:xfrm>
              <a:off x="3926284" y="4342230"/>
              <a:ext cx="39960" cy="6444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6B32F36B-58B0-0C4A-A367-D1F2F3625016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3919084" y="4334670"/>
                <a:ext cx="55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4F6DF988-2BD7-3C42-A058-6D4BE2736C0E}"/>
                  </a:ext>
                </a:extLst>
              </p14:cNvPr>
              <p14:cNvContentPartPr/>
              <p14:nvPr/>
            </p14:nvContentPartPr>
            <p14:xfrm>
              <a:off x="3843844" y="4470390"/>
              <a:ext cx="12600" cy="1548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4F6DF988-2BD7-3C42-A058-6D4BE2736C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836644" y="4462830"/>
                <a:ext cx="277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0836EC14-D478-2246-8A12-62E523213E89}"/>
                  </a:ext>
                </a:extLst>
              </p14:cNvPr>
              <p14:cNvContentPartPr/>
              <p14:nvPr/>
            </p14:nvContentPartPr>
            <p14:xfrm>
              <a:off x="3804244" y="4568310"/>
              <a:ext cx="15480" cy="3708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0836EC14-D478-2246-8A12-62E523213E89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796684" y="4560750"/>
                <a:ext cx="306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A99A9E5A-9046-A348-AA32-1E12FD1AFAD1}"/>
                  </a:ext>
                </a:extLst>
              </p14:cNvPr>
              <p14:cNvContentPartPr/>
              <p14:nvPr/>
            </p14:nvContentPartPr>
            <p14:xfrm>
              <a:off x="3779764" y="4653630"/>
              <a:ext cx="61560" cy="11340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A99A9E5A-9046-A348-AA32-1E12FD1AFAD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772204" y="4646070"/>
                <a:ext cx="763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4AA1D3EE-A586-A449-ADE1-F2BEC6A83FBC}"/>
                  </a:ext>
                </a:extLst>
              </p14:cNvPr>
              <p14:cNvContentPartPr/>
              <p14:nvPr/>
            </p14:nvContentPartPr>
            <p14:xfrm>
              <a:off x="3871564" y="4739310"/>
              <a:ext cx="73800" cy="5796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4AA1D3EE-A586-A449-ADE1-F2BEC6A83FBC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864004" y="4731750"/>
                <a:ext cx="885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A69F642C-EFD3-0049-A69E-FE6493A8EA46}"/>
                  </a:ext>
                </a:extLst>
              </p14:cNvPr>
              <p14:cNvContentPartPr/>
              <p14:nvPr/>
            </p14:nvContentPartPr>
            <p14:xfrm>
              <a:off x="4161364" y="4045950"/>
              <a:ext cx="128520" cy="5436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A69F642C-EFD3-0049-A69E-FE6493A8EA46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153804" y="4038750"/>
                <a:ext cx="143640" cy="5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38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951737" cy="525673"/>
            <a:chOff x="27432" y="0"/>
            <a:chExt cx="951737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Goals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63D93DA-D0ED-FD4C-BD97-0FA6A39A73EE}"/>
              </a:ext>
            </a:extLst>
          </p:cNvPr>
          <p:cNvSpPr txBox="1">
            <a:spLocks/>
          </p:cNvSpPr>
          <p:nvPr/>
        </p:nvSpPr>
        <p:spPr>
          <a:xfrm>
            <a:off x="182283" y="895350"/>
            <a:ext cx="6599517" cy="134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Introduction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Grading, assignments, class-type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Syllabus – Briefly looking at all key topics</a:t>
            </a:r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A0F1C990-DDEA-5A47-A522-A8E1F753C2A7}"/>
              </a:ext>
            </a:extLst>
          </p:cNvPr>
          <p:cNvGrpSpPr/>
          <p:nvPr/>
        </p:nvGrpSpPr>
        <p:grpSpPr>
          <a:xfrm>
            <a:off x="4237684" y="159750"/>
            <a:ext cx="372960" cy="241560"/>
            <a:chOff x="4237684" y="159750"/>
            <a:chExt cx="37296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BF8511-CF7B-1C4F-97D9-32BE74E5C3BF}"/>
                    </a:ext>
                  </a:extLst>
                </p14:cNvPr>
                <p14:cNvContentPartPr/>
                <p14:nvPr/>
              </p14:nvContentPartPr>
              <p14:xfrm>
                <a:off x="4237684" y="171990"/>
                <a:ext cx="85680" cy="229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BF8511-CF7B-1C4F-97D9-32BE74E5C3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30124" y="164430"/>
                  <a:ext cx="100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ED5AA68-5151-C549-B0B3-FB68286957B8}"/>
                    </a:ext>
                  </a:extLst>
                </p14:cNvPr>
                <p14:cNvContentPartPr/>
                <p14:nvPr/>
              </p14:nvContentPartPr>
              <p14:xfrm>
                <a:off x="4381324" y="230310"/>
                <a:ext cx="91800" cy="106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ED5AA68-5151-C549-B0B3-FB68286957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73764" y="222750"/>
                  <a:ext cx="106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DBD5B5B-8A39-5145-93DB-A6154CCBAC07}"/>
                    </a:ext>
                  </a:extLst>
                </p14:cNvPr>
                <p14:cNvContentPartPr/>
                <p14:nvPr/>
              </p14:nvContentPartPr>
              <p14:xfrm>
                <a:off x="4411924" y="291150"/>
                <a:ext cx="64440" cy="15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DBD5B5B-8A39-5145-93DB-A6154CCBAC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04364" y="283590"/>
                  <a:ext cx="79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114AAC-1627-DF48-A5C5-0CCAB4482DDD}"/>
                    </a:ext>
                  </a:extLst>
                </p14:cNvPr>
                <p14:cNvContentPartPr/>
                <p14:nvPr/>
              </p14:nvContentPartPr>
              <p14:xfrm>
                <a:off x="4546204" y="159750"/>
                <a:ext cx="64440" cy="217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114AAC-1627-DF48-A5C5-0CCAB4482D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38644" y="152190"/>
                  <a:ext cx="795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3BE3836-0D54-6944-8831-1839F0E949A3}"/>
                  </a:ext>
                </a:extLst>
              </p14:cNvPr>
              <p14:cNvContentPartPr/>
              <p14:nvPr/>
            </p14:nvContentPartPr>
            <p14:xfrm>
              <a:off x="4897564" y="171990"/>
              <a:ext cx="134280" cy="253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3BE3836-0D54-6944-8831-1839F0E949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004" y="164430"/>
                <a:ext cx="14940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A1C996E-3E01-AD42-9117-8F77D1547CCB}"/>
              </a:ext>
            </a:extLst>
          </p:cNvPr>
          <p:cNvGrpSpPr/>
          <p:nvPr/>
        </p:nvGrpSpPr>
        <p:grpSpPr>
          <a:xfrm>
            <a:off x="5197804" y="194310"/>
            <a:ext cx="380520" cy="130680"/>
            <a:chOff x="5197804" y="194310"/>
            <a:chExt cx="38052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BE7380-250A-B24D-BA68-8B7571229AE3}"/>
                    </a:ext>
                  </a:extLst>
                </p14:cNvPr>
                <p14:cNvContentPartPr/>
                <p14:nvPr/>
              </p14:nvContentPartPr>
              <p14:xfrm>
                <a:off x="5197804" y="223830"/>
                <a:ext cx="68760" cy="91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BE7380-250A-B24D-BA68-8B7571229A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90244" y="216270"/>
                  <a:ext cx="83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06D8B3-81D4-ED49-B707-0A0BAFA59735}"/>
                    </a:ext>
                  </a:extLst>
                </p14:cNvPr>
                <p14:cNvContentPartPr/>
                <p14:nvPr/>
              </p14:nvContentPartPr>
              <p14:xfrm>
                <a:off x="5321644" y="229950"/>
                <a:ext cx="6480" cy="64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06D8B3-81D4-ED49-B707-0A0BAFA597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14084" y="222390"/>
                  <a:ext cx="21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00B7D4-42FF-BC40-9B14-680C11AF627B}"/>
                    </a:ext>
                  </a:extLst>
                </p14:cNvPr>
                <p14:cNvContentPartPr/>
                <p14:nvPr/>
              </p14:nvContentPartPr>
              <p14:xfrm>
                <a:off x="5318404" y="194310"/>
                <a:ext cx="24840" cy="17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00B7D4-42FF-BC40-9B14-680C11AF62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10844" y="186750"/>
                  <a:ext cx="39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D42DA4-0D0C-634C-A0B4-23821834C83F}"/>
                    </a:ext>
                  </a:extLst>
                </p14:cNvPr>
                <p14:cNvContentPartPr/>
                <p14:nvPr/>
              </p14:nvContentPartPr>
              <p14:xfrm>
                <a:off x="5391844" y="211590"/>
                <a:ext cx="186480" cy="11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D42DA4-0D0C-634C-A0B4-23821834C8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84284" y="204030"/>
                  <a:ext cx="201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8C47B3-85DB-E241-9061-59D179AD82EF}"/>
              </a:ext>
            </a:extLst>
          </p:cNvPr>
          <p:cNvGrpSpPr/>
          <p:nvPr/>
        </p:nvGrpSpPr>
        <p:grpSpPr>
          <a:xfrm>
            <a:off x="5924644" y="175230"/>
            <a:ext cx="569520" cy="107280"/>
            <a:chOff x="5924644" y="175230"/>
            <a:chExt cx="569520" cy="1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21E76B-3F71-C343-9414-2DA0D8617C1E}"/>
                    </a:ext>
                  </a:extLst>
                </p14:cNvPr>
                <p14:cNvContentPartPr/>
                <p14:nvPr/>
              </p14:nvContentPartPr>
              <p14:xfrm>
                <a:off x="5924644" y="175230"/>
                <a:ext cx="87120" cy="107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21E76B-3F71-C343-9414-2DA0D8617C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17084" y="167670"/>
                  <a:ext cx="10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34B5C67-673C-B845-BBA5-681978F9C1D6}"/>
                    </a:ext>
                  </a:extLst>
                </p14:cNvPr>
                <p14:cNvContentPartPr/>
                <p14:nvPr/>
              </p14:nvContentPartPr>
              <p14:xfrm>
                <a:off x="6127684" y="190350"/>
                <a:ext cx="210960" cy="8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34B5C67-673C-B845-BBA5-681978F9C1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20124" y="182790"/>
                  <a:ext cx="226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3C0F31-4FE0-E149-B5E6-ED0BE1733F36}"/>
                    </a:ext>
                  </a:extLst>
                </p14:cNvPr>
                <p14:cNvContentPartPr/>
                <p14:nvPr/>
              </p14:nvContentPartPr>
              <p14:xfrm>
                <a:off x="6411364" y="175230"/>
                <a:ext cx="82800" cy="107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3C0F31-4FE0-E149-B5E6-ED0BE1733F3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3804" y="167670"/>
                  <a:ext cx="979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5174DD-86AB-7045-AB6D-EBCF35F1F3E1}"/>
              </a:ext>
            </a:extLst>
          </p:cNvPr>
          <p:cNvGrpSpPr/>
          <p:nvPr/>
        </p:nvGrpSpPr>
        <p:grpSpPr>
          <a:xfrm>
            <a:off x="603124" y="68310"/>
            <a:ext cx="2355480" cy="1111680"/>
            <a:chOff x="603124" y="68310"/>
            <a:chExt cx="2355480" cy="11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B20E81-A694-A145-9466-B5DB93D506D0}"/>
                    </a:ext>
                  </a:extLst>
                </p14:cNvPr>
                <p14:cNvContentPartPr/>
                <p14:nvPr/>
              </p14:nvContentPartPr>
              <p14:xfrm>
                <a:off x="1050604" y="254430"/>
                <a:ext cx="58320" cy="238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B20E81-A694-A145-9466-B5DB93D506D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3044" y="246870"/>
                  <a:ext cx="73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FA66AF-8AB9-A54B-9B41-334D6A9D84A7}"/>
                    </a:ext>
                  </a:extLst>
                </p14:cNvPr>
                <p14:cNvContentPartPr/>
                <p14:nvPr/>
              </p14:nvContentPartPr>
              <p14:xfrm>
                <a:off x="1178764" y="342990"/>
                <a:ext cx="55440" cy="91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FA66AF-8AB9-A54B-9B41-334D6A9D84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1204" y="335430"/>
                  <a:ext cx="70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E70014-4508-B24D-A80F-11661CBC522A}"/>
                    </a:ext>
                  </a:extLst>
                </p14:cNvPr>
                <p14:cNvContentPartPr/>
                <p14:nvPr/>
              </p14:nvContentPartPr>
              <p14:xfrm>
                <a:off x="1197124" y="361350"/>
                <a:ext cx="49320" cy="27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E70014-4508-B24D-A80F-11661CBC52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9564" y="353790"/>
                  <a:ext cx="6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233A34-57BC-D146-AE9E-16AB213521D3}"/>
                    </a:ext>
                  </a:extLst>
                </p14:cNvPr>
                <p14:cNvContentPartPr/>
                <p14:nvPr/>
              </p14:nvContentPartPr>
              <p14:xfrm>
                <a:off x="1328524" y="251550"/>
                <a:ext cx="27720" cy="250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233A34-57BC-D146-AE9E-16AB213521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20964" y="243990"/>
                  <a:ext cx="42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F9E3E8-5608-6E48-A4A7-A3029EF88FBE}"/>
                    </a:ext>
                  </a:extLst>
                </p14:cNvPr>
                <p14:cNvContentPartPr/>
                <p14:nvPr/>
              </p14:nvContentPartPr>
              <p14:xfrm>
                <a:off x="1505644" y="243630"/>
                <a:ext cx="67680" cy="246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F9E3E8-5608-6E48-A4A7-A3029EF88F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98084" y="236070"/>
                  <a:ext cx="82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E2540D-4380-6240-A1EE-8E2902C3EABD}"/>
                    </a:ext>
                  </a:extLst>
                </p14:cNvPr>
                <p14:cNvContentPartPr/>
                <p14:nvPr/>
              </p14:nvContentPartPr>
              <p14:xfrm>
                <a:off x="1624444" y="327870"/>
                <a:ext cx="88920" cy="91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E2540D-4380-6240-A1EE-8E2902C3EA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16884" y="320310"/>
                  <a:ext cx="10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B285D1-AD65-494F-9076-1CB492B74D10}"/>
                    </a:ext>
                  </a:extLst>
                </p14:cNvPr>
                <p14:cNvContentPartPr/>
                <p14:nvPr/>
              </p14:nvContentPartPr>
              <p14:xfrm>
                <a:off x="1655044" y="333630"/>
                <a:ext cx="61560" cy="64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B285D1-AD65-494F-9076-1CB492B74D1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47484" y="326430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13C47BA-1D2D-B248-8935-735F1CE2D6DC}"/>
                    </a:ext>
                  </a:extLst>
                </p14:cNvPr>
                <p14:cNvContentPartPr/>
                <p14:nvPr/>
              </p14:nvContentPartPr>
              <p14:xfrm>
                <a:off x="1777084" y="246510"/>
                <a:ext cx="82800" cy="212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13C47BA-1D2D-B248-8935-735F1CE2D6D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69524" y="238950"/>
                  <a:ext cx="97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1F148B-92D9-6B4F-8DCA-B65F9C99F232}"/>
                    </a:ext>
                  </a:extLst>
                </p14:cNvPr>
                <p14:cNvContentPartPr/>
                <p14:nvPr/>
              </p14:nvContentPartPr>
              <p14:xfrm>
                <a:off x="1972564" y="333630"/>
                <a:ext cx="33840" cy="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1F148B-92D9-6B4F-8DCA-B65F9C99F2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65004" y="326430"/>
                  <a:ext cx="48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242A33-BD07-0143-8F1A-FF48C92E4B64}"/>
                    </a:ext>
                  </a:extLst>
                </p14:cNvPr>
                <p14:cNvContentPartPr/>
                <p14:nvPr/>
              </p14:nvContentPartPr>
              <p14:xfrm>
                <a:off x="1978684" y="388710"/>
                <a:ext cx="27720" cy="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242A33-BD07-0143-8F1A-FF48C92E4B6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71124" y="381150"/>
                  <a:ext cx="42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62C79DB-7517-A74D-A071-73588B709C2C}"/>
                    </a:ext>
                  </a:extLst>
                </p14:cNvPr>
                <p14:cNvContentPartPr/>
                <p14:nvPr/>
              </p14:nvContentPartPr>
              <p14:xfrm>
                <a:off x="2195404" y="248310"/>
                <a:ext cx="85680" cy="229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62C79DB-7517-A74D-A071-73588B709C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7844" y="240750"/>
                  <a:ext cx="100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9A4A21-EC5C-D643-A938-670152FEFFFA}"/>
                    </a:ext>
                  </a:extLst>
                </p14:cNvPr>
                <p14:cNvContentPartPr/>
                <p14:nvPr/>
              </p14:nvContentPartPr>
              <p14:xfrm>
                <a:off x="2357404" y="287910"/>
                <a:ext cx="67320" cy="119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9A4A21-EC5C-D643-A938-670152FEFF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49844" y="280350"/>
                  <a:ext cx="82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F6E708-DEFF-6D40-8B4C-649C16679D32}"/>
                    </a:ext>
                  </a:extLst>
                </p14:cNvPr>
                <p14:cNvContentPartPr/>
                <p14:nvPr/>
              </p14:nvContentPartPr>
              <p14:xfrm>
                <a:off x="2503924" y="254430"/>
                <a:ext cx="55440" cy="20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F6E708-DEFF-6D40-8B4C-649C16679D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96364" y="246870"/>
                  <a:ext cx="70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94A922-49BC-DE46-94D2-1DCFA55A4702}"/>
                    </a:ext>
                  </a:extLst>
                </p14:cNvPr>
                <p14:cNvContentPartPr/>
                <p14:nvPr/>
              </p14:nvContentPartPr>
              <p14:xfrm>
                <a:off x="1157524" y="337230"/>
                <a:ext cx="91800" cy="171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94A922-49BC-DE46-94D2-1DCFA55A47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9964" y="329670"/>
                  <a:ext cx="106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7DF876-7BAC-1543-A6EE-CDBC19E2D4A5}"/>
                    </a:ext>
                  </a:extLst>
                </p14:cNvPr>
                <p14:cNvContentPartPr/>
                <p14:nvPr/>
              </p14:nvContentPartPr>
              <p14:xfrm>
                <a:off x="1178764" y="434430"/>
                <a:ext cx="61560" cy="9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7DF876-7BAC-1543-A6EE-CDBC19E2D4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71204" y="426870"/>
                  <a:ext cx="76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30E8C3-74C3-8148-9B9A-3DFB0A5AC492}"/>
                    </a:ext>
                  </a:extLst>
                </p14:cNvPr>
                <p14:cNvContentPartPr/>
                <p14:nvPr/>
              </p14:nvContentPartPr>
              <p14:xfrm>
                <a:off x="1566484" y="556830"/>
                <a:ext cx="30960" cy="241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30E8C3-74C3-8148-9B9A-3DFB0A5AC4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58924" y="549270"/>
                  <a:ext cx="460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6F7E06-EC48-674B-AC0A-8B5313F8F8A2}"/>
                    </a:ext>
                  </a:extLst>
                </p14:cNvPr>
                <p14:cNvContentPartPr/>
                <p14:nvPr/>
              </p14:nvContentPartPr>
              <p14:xfrm>
                <a:off x="1496284" y="715590"/>
                <a:ext cx="113400" cy="91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6F7E06-EC48-674B-AC0A-8B5313F8F8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88724" y="708030"/>
                  <a:ext cx="128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E620970-FC4F-A946-9B0F-5459B5DA1D10}"/>
                    </a:ext>
                  </a:extLst>
                </p14:cNvPr>
                <p14:cNvContentPartPr/>
                <p14:nvPr/>
              </p14:nvContentPartPr>
              <p14:xfrm>
                <a:off x="1606084" y="742950"/>
                <a:ext cx="55440" cy="5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E620970-FC4F-A946-9B0F-5459B5DA1D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98884" y="735390"/>
                  <a:ext cx="7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5CBCD0-703D-3349-BC98-6D7A5FEEEBC0}"/>
                    </a:ext>
                  </a:extLst>
                </p14:cNvPr>
                <p14:cNvContentPartPr/>
                <p14:nvPr/>
              </p14:nvContentPartPr>
              <p14:xfrm>
                <a:off x="1432204" y="932310"/>
                <a:ext cx="70560" cy="110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5CBCD0-703D-3349-BC98-6D7A5FEEEB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24644" y="924750"/>
                  <a:ext cx="85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04B635-D84F-0C45-BEF2-185A7CEC728B}"/>
                    </a:ext>
                  </a:extLst>
                </p14:cNvPr>
                <p14:cNvContentPartPr/>
                <p14:nvPr/>
              </p14:nvContentPartPr>
              <p14:xfrm>
                <a:off x="1533004" y="987030"/>
                <a:ext cx="43200" cy="49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04B635-D84F-0C45-BEF2-185A7CEC72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25444" y="979470"/>
                  <a:ext cx="58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C018E5-65AE-A84D-9905-39F4E789F543}"/>
                    </a:ext>
                  </a:extLst>
                </p14:cNvPr>
                <p14:cNvContentPartPr/>
                <p14:nvPr/>
              </p14:nvContentPartPr>
              <p14:xfrm>
                <a:off x="1618324" y="883350"/>
                <a:ext cx="15480" cy="171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C018E5-65AE-A84D-9905-39F4E789F5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10764" y="875790"/>
                  <a:ext cx="306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14C38C-59E7-9E4B-804B-DF92B16AB023}"/>
                    </a:ext>
                  </a:extLst>
                </p14:cNvPr>
                <p14:cNvContentPartPr/>
                <p14:nvPr/>
              </p14:nvContentPartPr>
              <p14:xfrm>
                <a:off x="1676644" y="984150"/>
                <a:ext cx="33840" cy="49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14C38C-59E7-9E4B-804B-DF92B16AB0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69084" y="976590"/>
                  <a:ext cx="48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DF61CB0-EBC7-934C-94EC-6E2D2DB0CE46}"/>
                    </a:ext>
                  </a:extLst>
                </p14:cNvPr>
                <p14:cNvContentPartPr/>
                <p14:nvPr/>
              </p14:nvContentPartPr>
              <p14:xfrm>
                <a:off x="1722364" y="984150"/>
                <a:ext cx="37080" cy="55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DF61CB0-EBC7-934C-94EC-6E2D2DB0CE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14804" y="976590"/>
                  <a:ext cx="522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60375A-5C73-E54B-B361-0A738451EB65}"/>
                    </a:ext>
                  </a:extLst>
                </p14:cNvPr>
                <p14:cNvContentPartPr/>
                <p14:nvPr/>
              </p14:nvContentPartPr>
              <p14:xfrm>
                <a:off x="1768084" y="978030"/>
                <a:ext cx="79560" cy="70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60375A-5C73-E54B-B361-0A738451EB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60524" y="970470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125CCA-4B48-2549-918A-10A83578CED0}"/>
                    </a:ext>
                  </a:extLst>
                </p14:cNvPr>
                <p14:cNvContentPartPr/>
                <p14:nvPr/>
              </p14:nvContentPartPr>
              <p14:xfrm>
                <a:off x="2039884" y="862470"/>
                <a:ext cx="95040" cy="317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125CCA-4B48-2549-918A-10A83578CE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32324" y="854910"/>
                  <a:ext cx="110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75CA263-F77E-0A49-9839-D78FEC79C395}"/>
                    </a:ext>
                  </a:extLst>
                </p14:cNvPr>
                <p14:cNvContentPartPr/>
                <p14:nvPr/>
              </p14:nvContentPartPr>
              <p14:xfrm>
                <a:off x="2030524" y="980910"/>
                <a:ext cx="232200" cy="8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75CA263-F77E-0A49-9839-D78FEC79C39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22964" y="973350"/>
                  <a:ext cx="247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18889E0-FB89-6848-AFC0-B50BA151BDDB}"/>
                    </a:ext>
                  </a:extLst>
                </p14:cNvPr>
                <p14:cNvContentPartPr/>
                <p14:nvPr/>
              </p14:nvContentPartPr>
              <p14:xfrm>
                <a:off x="2562244" y="913950"/>
                <a:ext cx="70200" cy="183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18889E0-FB89-6848-AFC0-B50BA151BD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54684" y="906390"/>
                  <a:ext cx="85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ECF70BC-125C-954A-AE2F-6A7D2B9B7F8D}"/>
                    </a:ext>
                  </a:extLst>
                </p14:cNvPr>
                <p14:cNvContentPartPr/>
                <p14:nvPr/>
              </p14:nvContentPartPr>
              <p14:xfrm>
                <a:off x="2662684" y="990270"/>
                <a:ext cx="73800" cy="82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ECF70BC-125C-954A-AE2F-6A7D2B9B7F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55124" y="982710"/>
                  <a:ext cx="88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CF041A-5D05-1441-AA54-9CA65B55335B}"/>
                    </a:ext>
                  </a:extLst>
                </p14:cNvPr>
                <p14:cNvContentPartPr/>
                <p14:nvPr/>
              </p14:nvContentPartPr>
              <p14:xfrm>
                <a:off x="2677804" y="996390"/>
                <a:ext cx="64440" cy="67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CF041A-5D05-1441-AA54-9CA65B5533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70244" y="988830"/>
                  <a:ext cx="79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8978772-F492-2A42-9931-2A46E10F1773}"/>
                    </a:ext>
                  </a:extLst>
                </p14:cNvPr>
                <p14:cNvContentPartPr/>
                <p14:nvPr/>
              </p14:nvContentPartPr>
              <p14:xfrm>
                <a:off x="2796964" y="917190"/>
                <a:ext cx="61560" cy="207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8978772-F492-2A42-9931-2A46E10F17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89404" y="909630"/>
                  <a:ext cx="76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FF3EAC3-E6CF-9941-862E-8CDD36DE483F}"/>
                    </a:ext>
                  </a:extLst>
                </p14:cNvPr>
                <p14:cNvContentPartPr/>
                <p14:nvPr/>
              </p14:nvContentPartPr>
              <p14:xfrm>
                <a:off x="603124" y="68310"/>
                <a:ext cx="2355480" cy="586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FF3EAC3-E6CF-9941-862E-8CDD36DE483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564" y="60750"/>
                  <a:ext cx="2370600" cy="60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2E248EC-C868-E04E-BB40-F3A374067BBB}"/>
              </a:ext>
            </a:extLst>
          </p:cNvPr>
          <p:cNvGrpSpPr/>
          <p:nvPr/>
        </p:nvGrpSpPr>
        <p:grpSpPr>
          <a:xfrm>
            <a:off x="2552524" y="1610190"/>
            <a:ext cx="708480" cy="290160"/>
            <a:chOff x="2552524" y="1610190"/>
            <a:chExt cx="70848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2044A5-3D69-1948-92AC-0E6F2F2E5DF3}"/>
                    </a:ext>
                  </a:extLst>
                </p14:cNvPr>
                <p14:cNvContentPartPr/>
                <p14:nvPr/>
              </p14:nvContentPartPr>
              <p14:xfrm>
                <a:off x="2552524" y="1673910"/>
                <a:ext cx="49320" cy="226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2044A5-3D69-1948-92AC-0E6F2F2E5D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44964" y="1666350"/>
                  <a:ext cx="64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ED0A80-253E-1749-9E8C-1A24A6AF056B}"/>
                    </a:ext>
                  </a:extLst>
                </p14:cNvPr>
                <p14:cNvContentPartPr/>
                <p14:nvPr/>
              </p14:nvContentPartPr>
              <p14:xfrm>
                <a:off x="2668804" y="1741230"/>
                <a:ext cx="70560" cy="1029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ED0A80-253E-1749-9E8C-1A24A6AF05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61244" y="1733670"/>
                  <a:ext cx="85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688CFEA-CD6D-C34E-873C-9E38DB010803}"/>
                    </a:ext>
                  </a:extLst>
                </p14:cNvPr>
                <p14:cNvContentPartPr/>
                <p14:nvPr/>
              </p14:nvContentPartPr>
              <p14:xfrm>
                <a:off x="2659444" y="1784070"/>
                <a:ext cx="104040" cy="37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688CFEA-CD6D-C34E-873C-9E38DB0108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51884" y="1776510"/>
                  <a:ext cx="119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35FCAE-FD42-D645-83FB-D6A2EFD8B29F}"/>
                    </a:ext>
                  </a:extLst>
                </p14:cNvPr>
                <p14:cNvContentPartPr/>
                <p14:nvPr/>
              </p14:nvContentPartPr>
              <p14:xfrm>
                <a:off x="2766364" y="1680030"/>
                <a:ext cx="61560" cy="203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35FCAE-FD42-D645-83FB-D6A2EFD8B2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58804" y="1672470"/>
                  <a:ext cx="7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103D248-F032-9846-ADEF-28065121C270}"/>
                    </a:ext>
                  </a:extLst>
                </p14:cNvPr>
                <p14:cNvContentPartPr/>
                <p14:nvPr/>
              </p14:nvContentPartPr>
              <p14:xfrm>
                <a:off x="2882284" y="1652670"/>
                <a:ext cx="33840" cy="18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103D248-F032-9846-ADEF-28065121C2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74724" y="1645110"/>
                  <a:ext cx="48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8D6852-9C0B-C94E-8AEA-40B3F27E28F9}"/>
                    </a:ext>
                  </a:extLst>
                </p14:cNvPr>
                <p14:cNvContentPartPr/>
                <p14:nvPr/>
              </p14:nvContentPartPr>
              <p14:xfrm>
                <a:off x="2958604" y="1610190"/>
                <a:ext cx="6480" cy="76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8D6852-9C0B-C94E-8AEA-40B3F27E28F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51044" y="1602630"/>
                  <a:ext cx="2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C6C116-8143-9149-99EC-E979E12B1A0F}"/>
                    </a:ext>
                  </a:extLst>
                </p14:cNvPr>
                <p14:cNvContentPartPr/>
                <p14:nvPr/>
              </p14:nvContentPartPr>
              <p14:xfrm>
                <a:off x="2998204" y="1667790"/>
                <a:ext cx="76680" cy="210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C6C116-8143-9149-99EC-E979E12B1A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91004" y="1660230"/>
                  <a:ext cx="91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5047E7-2FA6-3A47-9067-ED7A375AB402}"/>
                    </a:ext>
                  </a:extLst>
                </p14:cNvPr>
                <p14:cNvContentPartPr/>
                <p14:nvPr/>
              </p14:nvContentPartPr>
              <p14:xfrm>
                <a:off x="3114484" y="1701630"/>
                <a:ext cx="55440" cy="128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5047E7-2FA6-3A47-9067-ED7A375AB4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06924" y="1694070"/>
                  <a:ext cx="70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A8C4D7C-43AA-9246-A0E1-45EFD14CAC1A}"/>
                    </a:ext>
                  </a:extLst>
                </p14:cNvPr>
                <p14:cNvContentPartPr/>
                <p14:nvPr/>
              </p14:nvContentPartPr>
              <p14:xfrm>
                <a:off x="3215284" y="1658790"/>
                <a:ext cx="45720" cy="204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A8C4D7C-43AA-9246-A0E1-45EFD14CAC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08084" y="1651230"/>
                  <a:ext cx="608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F97C951-3DFE-5347-89EB-199323CABC85}"/>
              </a:ext>
            </a:extLst>
          </p:cNvPr>
          <p:cNvGrpSpPr/>
          <p:nvPr/>
        </p:nvGrpSpPr>
        <p:grpSpPr>
          <a:xfrm>
            <a:off x="889324" y="2364030"/>
            <a:ext cx="97200" cy="144000"/>
            <a:chOff x="889324" y="2364030"/>
            <a:chExt cx="97200" cy="1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3AB7DF7-9B40-334C-88EA-C21683B91D0D}"/>
                    </a:ext>
                  </a:extLst>
                </p14:cNvPr>
                <p14:cNvContentPartPr/>
                <p14:nvPr/>
              </p14:nvContentPartPr>
              <p14:xfrm>
                <a:off x="895084" y="2379150"/>
                <a:ext cx="49320" cy="21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3AB7DF7-9B40-334C-88EA-C21683B91D0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7524" y="2371590"/>
                  <a:ext cx="64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DD9B6E-FFD4-1842-AD70-311B89B891B9}"/>
                    </a:ext>
                  </a:extLst>
                </p14:cNvPr>
                <p14:cNvContentPartPr/>
                <p14:nvPr/>
              </p14:nvContentPartPr>
              <p14:xfrm>
                <a:off x="889324" y="2364030"/>
                <a:ext cx="97200" cy="144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DD9B6E-FFD4-1842-AD70-311B89B891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1764" y="2356470"/>
                  <a:ext cx="1123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F6D1B53-7C92-B04B-AE96-30D7352A317A}"/>
              </a:ext>
            </a:extLst>
          </p:cNvPr>
          <p:cNvGrpSpPr/>
          <p:nvPr/>
        </p:nvGrpSpPr>
        <p:grpSpPr>
          <a:xfrm>
            <a:off x="1105684" y="1628190"/>
            <a:ext cx="1270440" cy="387720"/>
            <a:chOff x="1105684" y="1628190"/>
            <a:chExt cx="127044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683862C-E66B-F544-9B97-7F91BCDB9E21}"/>
                    </a:ext>
                  </a:extLst>
                </p14:cNvPr>
                <p14:cNvContentPartPr/>
                <p14:nvPr/>
              </p14:nvContentPartPr>
              <p14:xfrm>
                <a:off x="1105684" y="1664910"/>
                <a:ext cx="76680" cy="244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683862C-E66B-F544-9B97-7F91BCDB9E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8124" y="1657350"/>
                  <a:ext cx="91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E8E1D3-653E-0F4F-A511-C1F992315542}"/>
                    </a:ext>
                  </a:extLst>
                </p14:cNvPr>
                <p14:cNvContentPartPr/>
                <p14:nvPr/>
              </p14:nvContentPartPr>
              <p14:xfrm>
                <a:off x="1215484" y="1762830"/>
                <a:ext cx="55440" cy="119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E8E1D3-653E-0F4F-A511-C1F99231554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07924" y="1755270"/>
                  <a:ext cx="70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7DB03DD-046C-5A42-A185-D3616FDD8734}"/>
                    </a:ext>
                  </a:extLst>
                </p14:cNvPr>
                <p14:cNvContentPartPr/>
                <p14:nvPr/>
              </p14:nvContentPartPr>
              <p14:xfrm>
                <a:off x="1206484" y="1814310"/>
                <a:ext cx="67680" cy="187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7DB03DD-046C-5A42-A185-D3616FDD87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98924" y="1806750"/>
                  <a:ext cx="82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E1E9348-BD01-C84E-9E4A-59DF11CE7BA4}"/>
                    </a:ext>
                  </a:extLst>
                </p14:cNvPr>
                <p14:cNvContentPartPr/>
                <p14:nvPr/>
              </p14:nvContentPartPr>
              <p14:xfrm>
                <a:off x="1329964" y="1686150"/>
                <a:ext cx="72360" cy="223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E1E9348-BD01-C84E-9E4A-59DF11CE7B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22404" y="1678590"/>
                  <a:ext cx="87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A07E6FC-75F9-304D-A830-A80014BB1A7D}"/>
                    </a:ext>
                  </a:extLst>
                </p14:cNvPr>
                <p14:cNvContentPartPr/>
                <p14:nvPr/>
              </p14:nvContentPartPr>
              <p14:xfrm>
                <a:off x="1456684" y="1655550"/>
                <a:ext cx="30960" cy="24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A07E6FC-75F9-304D-A830-A80014BB1A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49124" y="1647990"/>
                  <a:ext cx="46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3FE2208-4732-4947-88A2-ED3DCF5F43FE}"/>
                    </a:ext>
                  </a:extLst>
                </p14:cNvPr>
                <p14:cNvContentPartPr/>
                <p14:nvPr/>
              </p14:nvContentPartPr>
              <p14:xfrm>
                <a:off x="1533004" y="1628190"/>
                <a:ext cx="9360" cy="61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3FE2208-4732-4947-88A2-ED3DCF5F43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25444" y="1620630"/>
                  <a:ext cx="24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DFE3BD-199B-D545-9264-A07FC3F7E442}"/>
                    </a:ext>
                  </a:extLst>
                </p14:cNvPr>
                <p14:cNvContentPartPr/>
                <p14:nvPr/>
              </p14:nvContentPartPr>
              <p14:xfrm>
                <a:off x="1612204" y="1667790"/>
                <a:ext cx="91800" cy="253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DFE3BD-199B-D545-9264-A07FC3F7E4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04644" y="1660230"/>
                  <a:ext cx="106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2052A1-E2B8-3D48-A8A1-B75818DDCC0D}"/>
                    </a:ext>
                  </a:extLst>
                </p14:cNvPr>
                <p14:cNvContentPartPr/>
                <p14:nvPr/>
              </p14:nvContentPartPr>
              <p14:xfrm>
                <a:off x="1740724" y="1747710"/>
                <a:ext cx="55440" cy="9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2052A1-E2B8-3D48-A8A1-B75818DDCC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33164" y="1740150"/>
                  <a:ext cx="70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C280C3-4D92-8647-A5DC-CE13C4149000}"/>
                    </a:ext>
                  </a:extLst>
                </p14:cNvPr>
                <p14:cNvContentPartPr/>
                <p14:nvPr/>
              </p14:nvContentPartPr>
              <p14:xfrm>
                <a:off x="1743964" y="1799190"/>
                <a:ext cx="73440" cy="33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C280C3-4D92-8647-A5DC-CE13C414900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36404" y="1791630"/>
                  <a:ext cx="88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70FC68-803A-3848-B104-6698C3B5962F}"/>
                    </a:ext>
                  </a:extLst>
                </p14:cNvPr>
                <p14:cNvContentPartPr/>
                <p14:nvPr/>
              </p14:nvContentPartPr>
              <p14:xfrm>
                <a:off x="1856644" y="1661670"/>
                <a:ext cx="76680" cy="223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70FC68-803A-3848-B104-6698C3B5962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49084" y="1654110"/>
                  <a:ext cx="91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B3BE83-0F27-FD46-BF0B-280458067989}"/>
                    </a:ext>
                  </a:extLst>
                </p14:cNvPr>
                <p14:cNvContentPartPr/>
                <p14:nvPr/>
              </p14:nvContentPartPr>
              <p14:xfrm>
                <a:off x="1978684" y="1655550"/>
                <a:ext cx="91800" cy="238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B3BE83-0F27-FD46-BF0B-28045806798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71124" y="1647990"/>
                  <a:ext cx="106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4F76EE8-255C-7A4E-9641-0DC6A9AED03B}"/>
                    </a:ext>
                  </a:extLst>
                </p14:cNvPr>
                <p14:cNvContentPartPr/>
                <p14:nvPr/>
              </p14:nvContentPartPr>
              <p14:xfrm>
                <a:off x="2094604" y="1750590"/>
                <a:ext cx="58320" cy="79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4F76EE8-255C-7A4E-9641-0DC6A9AED0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87044" y="1743030"/>
                  <a:ext cx="73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359B430-3ABC-DA4B-A13A-E3A914266766}"/>
                    </a:ext>
                  </a:extLst>
                </p14:cNvPr>
                <p14:cNvContentPartPr/>
                <p14:nvPr/>
              </p14:nvContentPartPr>
              <p14:xfrm>
                <a:off x="2098924" y="1750230"/>
                <a:ext cx="54360" cy="64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359B430-3ABC-DA4B-A13A-E3A9142667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91364" y="1742670"/>
                  <a:ext cx="69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89E1321-0640-7746-A361-CD6797F9ADAF}"/>
                    </a:ext>
                  </a:extLst>
                </p14:cNvPr>
                <p14:cNvContentPartPr/>
                <p14:nvPr/>
              </p14:nvContentPartPr>
              <p14:xfrm>
                <a:off x="2195404" y="1661670"/>
                <a:ext cx="67680" cy="207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89E1321-0640-7746-A361-CD6797F9AD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7844" y="1654110"/>
                  <a:ext cx="82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7FAFBE3-5F48-9A4C-AD75-844360BC5558}"/>
                    </a:ext>
                  </a:extLst>
                </p14:cNvPr>
                <p14:cNvContentPartPr/>
                <p14:nvPr/>
              </p14:nvContentPartPr>
              <p14:xfrm>
                <a:off x="2327164" y="1777950"/>
                <a:ext cx="48960" cy="15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7FAFBE3-5F48-9A4C-AD75-844360BC55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19604" y="1770390"/>
                  <a:ext cx="64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A2AF5EB-864E-3242-97A3-140CBA1AEAEF}"/>
                    </a:ext>
                  </a:extLst>
                </p14:cNvPr>
                <p14:cNvContentPartPr/>
                <p14:nvPr/>
              </p14:nvContentPartPr>
              <p14:xfrm>
                <a:off x="2339044" y="1826550"/>
                <a:ext cx="33840" cy="3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A2AF5EB-864E-3242-97A3-140CBA1AEA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31484" y="1818990"/>
                  <a:ext cx="48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33D396D-3069-CF45-974E-DE31B5E94794}"/>
                    </a:ext>
                  </a:extLst>
                </p14:cNvPr>
                <p14:cNvContentPartPr/>
                <p14:nvPr/>
              </p14:nvContentPartPr>
              <p14:xfrm>
                <a:off x="1194244" y="1960830"/>
                <a:ext cx="717840" cy="55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33D396D-3069-CF45-974E-DE31B5E947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86684" y="1953630"/>
                  <a:ext cx="7329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6F56D8A-F7AB-FA43-AB90-0B68380C8188}"/>
              </a:ext>
            </a:extLst>
          </p:cNvPr>
          <p:cNvGrpSpPr/>
          <p:nvPr/>
        </p:nvGrpSpPr>
        <p:grpSpPr>
          <a:xfrm>
            <a:off x="1151404" y="2137950"/>
            <a:ext cx="1752840" cy="717840"/>
            <a:chOff x="1151404" y="2137950"/>
            <a:chExt cx="1752840" cy="71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AA38BEB-623E-9A45-B736-EAD9CC97CAD0}"/>
                    </a:ext>
                  </a:extLst>
                </p14:cNvPr>
                <p14:cNvContentPartPr/>
                <p14:nvPr/>
              </p14:nvContentPartPr>
              <p14:xfrm>
                <a:off x="1313044" y="2318310"/>
                <a:ext cx="70560" cy="247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AA38BEB-623E-9A45-B736-EAD9CC97CA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05484" y="2310750"/>
                  <a:ext cx="85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A0A40F3-2609-434E-A86E-D84FA81FE835}"/>
                    </a:ext>
                  </a:extLst>
                </p14:cNvPr>
                <p14:cNvContentPartPr/>
                <p14:nvPr/>
              </p14:nvContentPartPr>
              <p14:xfrm>
                <a:off x="1447324" y="2400750"/>
                <a:ext cx="101160" cy="95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A0A40F3-2609-434E-A86E-D84FA81FE83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40124" y="2393190"/>
                  <a:ext cx="116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E96D949-E088-C444-93EF-FB3290B59A75}"/>
                    </a:ext>
                  </a:extLst>
                </p14:cNvPr>
                <p14:cNvContentPartPr/>
                <p14:nvPr/>
              </p14:nvContentPartPr>
              <p14:xfrm>
                <a:off x="1465684" y="2418750"/>
                <a:ext cx="58320" cy="82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E96D949-E088-C444-93EF-FB3290B59A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58124" y="2411550"/>
                  <a:ext cx="73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0758E99-FBCE-6841-A9EC-62BEF51EBFAC}"/>
                    </a:ext>
                  </a:extLst>
                </p14:cNvPr>
                <p14:cNvContentPartPr/>
                <p14:nvPr/>
              </p14:nvContentPartPr>
              <p14:xfrm>
                <a:off x="1609324" y="2324790"/>
                <a:ext cx="70560" cy="228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0758E99-FBCE-6841-A9EC-62BEF51EBFA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01764" y="2317230"/>
                  <a:ext cx="85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ECA376-9B69-8041-8883-9DCEAA23F3E0}"/>
                    </a:ext>
                  </a:extLst>
                </p14:cNvPr>
                <p14:cNvContentPartPr/>
                <p14:nvPr/>
              </p14:nvContentPartPr>
              <p14:xfrm>
                <a:off x="1758724" y="2443230"/>
                <a:ext cx="46080" cy="18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ECA376-9B69-8041-8883-9DCEAA23F3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51524" y="2435670"/>
                  <a:ext cx="61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D2A016-368F-6D4D-AAE2-E140E556D366}"/>
                    </a:ext>
                  </a:extLst>
                </p14:cNvPr>
                <p14:cNvContentPartPr/>
                <p14:nvPr/>
              </p14:nvContentPartPr>
              <p14:xfrm>
                <a:off x="1752964" y="2501190"/>
                <a:ext cx="33840" cy="6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D2A016-368F-6D4D-AAE2-E140E556D36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45404" y="2493990"/>
                  <a:ext cx="48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D66FD96-1B60-1648-8EA8-DBD136F0907A}"/>
                    </a:ext>
                  </a:extLst>
                </p14:cNvPr>
                <p14:cNvContentPartPr/>
                <p14:nvPr/>
              </p14:nvContentPartPr>
              <p14:xfrm>
                <a:off x="2030524" y="2351790"/>
                <a:ext cx="91800" cy="229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D66FD96-1B60-1648-8EA8-DBD136F0907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22964" y="2344230"/>
                  <a:ext cx="106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43ACAF-3DD2-3A4D-985D-4AF74A0E6A52}"/>
                    </a:ext>
                  </a:extLst>
                </p14:cNvPr>
                <p14:cNvContentPartPr/>
                <p14:nvPr/>
              </p14:nvContentPartPr>
              <p14:xfrm>
                <a:off x="2168044" y="2422350"/>
                <a:ext cx="73800" cy="97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43ACAF-3DD2-3A4D-985D-4AF74A0E6A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60484" y="2414790"/>
                  <a:ext cx="88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104B04-613C-FF43-80EF-4823A243712C}"/>
                    </a:ext>
                  </a:extLst>
                </p14:cNvPr>
                <p14:cNvContentPartPr/>
                <p14:nvPr/>
              </p14:nvContentPartPr>
              <p14:xfrm>
                <a:off x="2177044" y="2473830"/>
                <a:ext cx="79560" cy="24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104B04-613C-FF43-80EF-4823A243712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69484" y="2466270"/>
                  <a:ext cx="94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60F7A9-C848-B943-9A1E-A3404F5BF629}"/>
                    </a:ext>
                  </a:extLst>
                </p14:cNvPr>
                <p14:cNvContentPartPr/>
                <p14:nvPr/>
              </p14:nvContentPartPr>
              <p14:xfrm>
                <a:off x="2274964" y="2354670"/>
                <a:ext cx="79560" cy="216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60F7A9-C848-B943-9A1E-A3404F5BF6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67404" y="2347110"/>
                  <a:ext cx="94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DC738F9-4868-D54E-930A-75F483C9ED37}"/>
                    </a:ext>
                  </a:extLst>
                </p14:cNvPr>
                <p14:cNvContentPartPr/>
                <p14:nvPr/>
              </p14:nvContentPartPr>
              <p14:xfrm>
                <a:off x="2418244" y="2318310"/>
                <a:ext cx="21600" cy="21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DC738F9-4868-D54E-930A-75F483C9ED3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10684" y="2310750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720713-B99C-1C48-BDEC-FBBCD2F1745E}"/>
                    </a:ext>
                  </a:extLst>
                </p14:cNvPr>
                <p14:cNvContentPartPr/>
                <p14:nvPr/>
              </p14:nvContentPartPr>
              <p14:xfrm>
                <a:off x="2482324" y="2284470"/>
                <a:ext cx="18720" cy="85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720713-B99C-1C48-BDEC-FBBCD2F1745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74764" y="2276910"/>
                  <a:ext cx="33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CA44B61-84B6-EC43-BD40-025DC1334FAD}"/>
                    </a:ext>
                  </a:extLst>
                </p14:cNvPr>
                <p14:cNvContentPartPr/>
                <p14:nvPr/>
              </p14:nvContentPartPr>
              <p14:xfrm>
                <a:off x="2561884" y="2306070"/>
                <a:ext cx="85680" cy="256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CA44B61-84B6-EC43-BD40-025DC1334F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554324" y="2298510"/>
                  <a:ext cx="100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43EBAD-7AB1-AB4C-82C6-DE5F3DEEF4A0}"/>
                    </a:ext>
                  </a:extLst>
                </p14:cNvPr>
                <p14:cNvContentPartPr/>
                <p14:nvPr/>
              </p14:nvContentPartPr>
              <p14:xfrm>
                <a:off x="2674924" y="2373030"/>
                <a:ext cx="70560" cy="1378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43EBAD-7AB1-AB4C-82C6-DE5F3DEEF4A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67364" y="2365470"/>
                  <a:ext cx="85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88FBF0-D70E-8E44-A742-486363A28D79}"/>
                    </a:ext>
                  </a:extLst>
                </p14:cNvPr>
                <p14:cNvContentPartPr/>
                <p14:nvPr/>
              </p14:nvContentPartPr>
              <p14:xfrm>
                <a:off x="2797324" y="2324790"/>
                <a:ext cx="82440" cy="238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88FBF0-D70E-8E44-A742-486363A28D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89764" y="2317230"/>
                  <a:ext cx="97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E74E03D-F52E-0440-B40F-680B0F86D818}"/>
                    </a:ext>
                  </a:extLst>
                </p14:cNvPr>
                <p14:cNvContentPartPr/>
                <p14:nvPr/>
              </p14:nvContentPartPr>
              <p14:xfrm>
                <a:off x="1191004" y="2263230"/>
                <a:ext cx="1560240" cy="592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E74E03D-F52E-0440-B40F-680B0F86D8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3444" y="2255670"/>
                  <a:ext cx="157536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50EBFA-D0CB-654C-A2C0-E994D72A8089}"/>
                    </a:ext>
                  </a:extLst>
                </p14:cNvPr>
                <p14:cNvContentPartPr/>
                <p14:nvPr/>
              </p14:nvContentPartPr>
              <p14:xfrm>
                <a:off x="1151404" y="2137950"/>
                <a:ext cx="1752840" cy="617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50EBFA-D0CB-654C-A2C0-E994D72A808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3844" y="2130390"/>
                  <a:ext cx="1767960" cy="63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BE34DE9-3346-8240-B77E-71E769154627}"/>
              </a:ext>
            </a:extLst>
          </p:cNvPr>
          <p:cNvGrpSpPr/>
          <p:nvPr/>
        </p:nvGrpSpPr>
        <p:grpSpPr>
          <a:xfrm>
            <a:off x="3679324" y="535230"/>
            <a:ext cx="3089880" cy="754560"/>
            <a:chOff x="3679324" y="535230"/>
            <a:chExt cx="3089880" cy="75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B06648D-2550-1B41-BFD7-D9C3DECDF4C5}"/>
                    </a:ext>
                  </a:extLst>
                </p14:cNvPr>
                <p14:cNvContentPartPr/>
                <p14:nvPr/>
              </p14:nvContentPartPr>
              <p14:xfrm>
                <a:off x="3914404" y="837630"/>
                <a:ext cx="122400" cy="210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B06648D-2550-1B41-BFD7-D9C3DECDF4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06844" y="830070"/>
                  <a:ext cx="137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AA82B6-8595-F246-AFE8-D6E84994C360}"/>
                    </a:ext>
                  </a:extLst>
                </p14:cNvPr>
                <p14:cNvContentPartPr/>
                <p14:nvPr/>
              </p14:nvContentPartPr>
              <p14:xfrm>
                <a:off x="4069924" y="944550"/>
                <a:ext cx="12600" cy="91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AA82B6-8595-F246-AFE8-D6E84994C3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62364" y="936990"/>
                  <a:ext cx="27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12E27A-95BD-BC48-A01C-84FB4AC97507}"/>
                    </a:ext>
                  </a:extLst>
                </p14:cNvPr>
                <p14:cNvContentPartPr/>
                <p14:nvPr/>
              </p14:nvContentPartPr>
              <p14:xfrm>
                <a:off x="4091164" y="893790"/>
                <a:ext cx="12600" cy="29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12E27A-95BD-BC48-A01C-84FB4AC975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83604" y="886230"/>
                  <a:ext cx="27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1D1218-0B6C-B14C-93AD-CBCFC41CA252}"/>
                    </a:ext>
                  </a:extLst>
                </p14:cNvPr>
                <p14:cNvContentPartPr/>
                <p14:nvPr/>
              </p14:nvContentPartPr>
              <p14:xfrm>
                <a:off x="4131124" y="908190"/>
                <a:ext cx="183600" cy="94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1D1218-0B6C-B14C-93AD-CBCFC41CA2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23564" y="900630"/>
                  <a:ext cx="198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25A341-DCB0-384B-A422-A9E955FB98F6}"/>
                    </a:ext>
                  </a:extLst>
                </p14:cNvPr>
                <p14:cNvContentPartPr/>
                <p14:nvPr/>
              </p14:nvContentPartPr>
              <p14:xfrm>
                <a:off x="4344964" y="849870"/>
                <a:ext cx="146520" cy="144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25A341-DCB0-384B-A422-A9E955FB98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37404" y="842310"/>
                  <a:ext cx="161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A1C38BE-84B0-6847-AB0E-A05F99FE394A}"/>
                    </a:ext>
                  </a:extLst>
                </p14:cNvPr>
                <p14:cNvContentPartPr/>
                <p14:nvPr/>
              </p14:nvContentPartPr>
              <p14:xfrm>
                <a:off x="4469884" y="913950"/>
                <a:ext cx="30960" cy="15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A1C38BE-84B0-6847-AB0E-A05F99FE394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62324" y="906390"/>
                  <a:ext cx="46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63F314-2159-934D-9A54-70E59E89D6EC}"/>
                    </a:ext>
                  </a:extLst>
                </p14:cNvPr>
                <p14:cNvContentPartPr/>
                <p14:nvPr/>
              </p14:nvContentPartPr>
              <p14:xfrm>
                <a:off x="4482484" y="916830"/>
                <a:ext cx="70200" cy="12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F63F314-2159-934D-9A54-70E59E89D6E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74924" y="909270"/>
                  <a:ext cx="85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409B1A-BA24-144C-B715-F3C477BB6C04}"/>
                    </a:ext>
                  </a:extLst>
                </p14:cNvPr>
                <p14:cNvContentPartPr/>
                <p14:nvPr/>
              </p14:nvContentPartPr>
              <p14:xfrm>
                <a:off x="4726204" y="910710"/>
                <a:ext cx="49320" cy="12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409B1A-BA24-144C-B715-F3C477BB6C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18644" y="903150"/>
                  <a:ext cx="6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FB7A366-19C3-CF4F-893E-C22A643F947C}"/>
                    </a:ext>
                  </a:extLst>
                </p14:cNvPr>
                <p14:cNvContentPartPr/>
                <p14:nvPr/>
              </p14:nvContentPartPr>
              <p14:xfrm>
                <a:off x="4729444" y="962550"/>
                <a:ext cx="64440" cy="3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FB7A366-19C3-CF4F-893E-C22A643F94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21884" y="954990"/>
                  <a:ext cx="79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7E13A0-EEDF-C747-8FA6-A41E90F561AC}"/>
                    </a:ext>
                  </a:extLst>
                </p14:cNvPr>
                <p14:cNvContentPartPr/>
                <p14:nvPr/>
              </p14:nvContentPartPr>
              <p14:xfrm>
                <a:off x="4724764" y="883350"/>
                <a:ext cx="99720" cy="137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7E13A0-EEDF-C747-8FA6-A41E90F561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17204" y="875790"/>
                  <a:ext cx="114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94983E7-B716-BA49-A212-79190BD76786}"/>
                    </a:ext>
                  </a:extLst>
                </p14:cNvPr>
                <p14:cNvContentPartPr/>
                <p14:nvPr/>
              </p14:nvContentPartPr>
              <p14:xfrm>
                <a:off x="5013484" y="889470"/>
                <a:ext cx="146520" cy="82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94983E7-B716-BA49-A212-79190BD767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05924" y="881910"/>
                  <a:ext cx="161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F0EE5D9-295B-4F47-8C14-C8C0CBAC5FBB}"/>
                    </a:ext>
                  </a:extLst>
                </p14:cNvPr>
                <p14:cNvContentPartPr/>
                <p14:nvPr/>
              </p14:nvContentPartPr>
              <p14:xfrm>
                <a:off x="5208604" y="864990"/>
                <a:ext cx="226440" cy="155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F0EE5D9-295B-4F47-8C14-C8C0CBAC5F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01044" y="857430"/>
                  <a:ext cx="241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EF7AB0-4579-124D-856A-12205E69245B}"/>
                    </a:ext>
                  </a:extLst>
                </p14:cNvPr>
                <p14:cNvContentPartPr/>
                <p14:nvPr/>
              </p14:nvContentPartPr>
              <p14:xfrm>
                <a:off x="5462044" y="803790"/>
                <a:ext cx="284400" cy="146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EF7AB0-4579-124D-856A-12205E6924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54484" y="796590"/>
                  <a:ext cx="299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D0D6C81-BD84-3B4E-8F18-7025E80906F1}"/>
                    </a:ext>
                  </a:extLst>
                </p14:cNvPr>
                <p14:cNvContentPartPr/>
                <p14:nvPr/>
              </p14:nvContentPartPr>
              <p14:xfrm>
                <a:off x="5570404" y="840510"/>
                <a:ext cx="72360" cy="3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D0D6C81-BD84-3B4E-8F18-7025E80906F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62844" y="832950"/>
                  <a:ext cx="87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AB08BB-4EEA-174B-96D8-BAEC1884A953}"/>
                    </a:ext>
                  </a:extLst>
                </p14:cNvPr>
                <p14:cNvContentPartPr/>
                <p14:nvPr/>
              </p14:nvContentPartPr>
              <p14:xfrm>
                <a:off x="5862364" y="828270"/>
                <a:ext cx="119160" cy="183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AB08BB-4EEA-174B-96D8-BAEC1884A9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54804" y="820710"/>
                  <a:ext cx="134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A14121-01AB-3345-B183-4CFCF8D6319A}"/>
                    </a:ext>
                  </a:extLst>
                </p14:cNvPr>
                <p14:cNvContentPartPr/>
                <p14:nvPr/>
              </p14:nvContentPartPr>
              <p14:xfrm>
                <a:off x="6033004" y="868230"/>
                <a:ext cx="73800" cy="90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A14121-01AB-3345-B183-4CFCF8D631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25444" y="861030"/>
                  <a:ext cx="88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C4E35E3-7A3B-BE47-B9B5-E10F78BD9F01}"/>
                    </a:ext>
                  </a:extLst>
                </p14:cNvPr>
                <p14:cNvContentPartPr/>
                <p14:nvPr/>
              </p14:nvContentPartPr>
              <p14:xfrm>
                <a:off x="6035884" y="920070"/>
                <a:ext cx="70560" cy="187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C4E35E3-7A3B-BE47-B9B5-E10F78BD9F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28324" y="912510"/>
                  <a:ext cx="85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68EF36-30AF-3641-9A3C-5ED14D27F327}"/>
                    </a:ext>
                  </a:extLst>
                </p14:cNvPr>
                <p14:cNvContentPartPr/>
                <p14:nvPr/>
              </p14:nvContentPartPr>
              <p14:xfrm>
                <a:off x="6136684" y="825390"/>
                <a:ext cx="70560" cy="162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68EF36-30AF-3641-9A3C-5ED14D27F3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29124" y="817830"/>
                  <a:ext cx="85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46D93ED-12B2-5F44-9D4E-9BAD5BDC2AFF}"/>
                    </a:ext>
                  </a:extLst>
                </p14:cNvPr>
                <p14:cNvContentPartPr/>
                <p14:nvPr/>
              </p14:nvContentPartPr>
              <p14:xfrm>
                <a:off x="6274204" y="797670"/>
                <a:ext cx="43200" cy="18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46D93ED-12B2-5F44-9D4E-9BAD5BDC2AF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66644" y="790470"/>
                  <a:ext cx="5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1F2F79D-E2E5-A149-BEA4-79CF261D2FC1}"/>
                    </a:ext>
                  </a:extLst>
                </p14:cNvPr>
                <p14:cNvContentPartPr/>
                <p14:nvPr/>
              </p14:nvContentPartPr>
              <p14:xfrm>
                <a:off x="6347284" y="758070"/>
                <a:ext cx="3240" cy="88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1F2F79D-E2E5-A149-BEA4-79CF261D2FC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39724" y="750510"/>
                  <a:ext cx="18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B2EE472-8848-854C-B895-7D8064EF94B9}"/>
                    </a:ext>
                  </a:extLst>
                </p14:cNvPr>
                <p14:cNvContentPartPr/>
                <p14:nvPr/>
              </p14:nvContentPartPr>
              <p14:xfrm>
                <a:off x="3679324" y="535230"/>
                <a:ext cx="3089880" cy="754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B2EE472-8848-854C-B895-7D8064EF94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71764" y="527670"/>
                  <a:ext cx="3105000" cy="76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B2C3179-169D-664F-AEB6-6AE0CA181AA2}"/>
              </a:ext>
            </a:extLst>
          </p:cNvPr>
          <p:cNvGrpSpPr/>
          <p:nvPr/>
        </p:nvGrpSpPr>
        <p:grpSpPr>
          <a:xfrm>
            <a:off x="4649884" y="2144070"/>
            <a:ext cx="277920" cy="305640"/>
            <a:chOff x="4649884" y="2144070"/>
            <a:chExt cx="27792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FB5BE3-93B7-B94A-B648-0E2028CFF599}"/>
                    </a:ext>
                  </a:extLst>
                </p14:cNvPr>
                <p14:cNvContentPartPr/>
                <p14:nvPr/>
              </p14:nvContentPartPr>
              <p14:xfrm>
                <a:off x="4649884" y="2251350"/>
                <a:ext cx="21600" cy="198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FB5BE3-93B7-B94A-B648-0E2028CFF59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42324" y="2243790"/>
                  <a:ext cx="36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AA74DE-9FFD-E24E-848F-9AD4AD77E0AD}"/>
                    </a:ext>
                  </a:extLst>
                </p14:cNvPr>
                <p14:cNvContentPartPr/>
                <p14:nvPr/>
              </p14:nvContentPartPr>
              <p14:xfrm>
                <a:off x="4717204" y="2299950"/>
                <a:ext cx="88920" cy="110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AA74DE-9FFD-E24E-848F-9AD4AD77E0A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09644" y="2292390"/>
                  <a:ext cx="104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C7F2EA-3337-B642-974E-22B0C150D858}"/>
                    </a:ext>
                  </a:extLst>
                </p14:cNvPr>
                <p14:cNvContentPartPr/>
                <p14:nvPr/>
              </p14:nvContentPartPr>
              <p14:xfrm>
                <a:off x="4830604" y="2144070"/>
                <a:ext cx="97200" cy="155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C7F2EA-3337-B642-974E-22B0C150D8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823044" y="2136510"/>
                  <a:ext cx="112320" cy="17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044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14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Eigenvalues and Eigenvectors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210FE2-A4B6-E144-9F68-7AAAC44A33E0}"/>
              </a:ext>
            </a:extLst>
          </p:cNvPr>
          <p:cNvGrpSpPr/>
          <p:nvPr/>
        </p:nvGrpSpPr>
        <p:grpSpPr>
          <a:xfrm>
            <a:off x="1541658" y="1588950"/>
            <a:ext cx="830520" cy="223200"/>
            <a:chOff x="1541658" y="1588950"/>
            <a:chExt cx="83052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BD62B5F-17C2-9D4A-AA94-5FBCA2AAFAD0}"/>
                    </a:ext>
                  </a:extLst>
                </p14:cNvPr>
                <p14:cNvContentPartPr/>
                <p14:nvPr/>
              </p14:nvContentPartPr>
              <p14:xfrm>
                <a:off x="1541658" y="1595070"/>
                <a:ext cx="101160" cy="204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BD62B5F-17C2-9D4A-AA94-5FBCA2AAFA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4098" y="1587510"/>
                  <a:ext cx="116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893C71-5710-DE4B-BBB0-EFC46B91DB7E}"/>
                    </a:ext>
                  </a:extLst>
                </p14:cNvPr>
                <p14:cNvContentPartPr/>
                <p14:nvPr/>
              </p14:nvContentPartPr>
              <p14:xfrm>
                <a:off x="1669818" y="1671390"/>
                <a:ext cx="70560" cy="104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893C71-5710-DE4B-BBB0-EFC46B91DB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2258" y="1663830"/>
                  <a:ext cx="8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596767-208E-544E-9D94-0D4047EF7A3B}"/>
                    </a:ext>
                  </a:extLst>
                </p14:cNvPr>
                <p14:cNvContentPartPr/>
                <p14:nvPr/>
              </p14:nvContentPartPr>
              <p14:xfrm>
                <a:off x="1697178" y="1726110"/>
                <a:ext cx="46080" cy="6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596767-208E-544E-9D94-0D4047EF7A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89618" y="1718910"/>
                  <a:ext cx="61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E942504-8D08-8246-B5F9-923D621B1199}"/>
                    </a:ext>
                  </a:extLst>
                </p14:cNvPr>
                <p14:cNvContentPartPr/>
                <p14:nvPr/>
              </p14:nvContentPartPr>
              <p14:xfrm>
                <a:off x="1791858" y="1597950"/>
                <a:ext cx="101160" cy="162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E942504-8D08-8246-B5F9-923D621B11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4298" y="1590390"/>
                  <a:ext cx="116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203DD9-C6CE-D149-85BD-9F18C8962AF3}"/>
                    </a:ext>
                  </a:extLst>
                </p14:cNvPr>
                <p14:cNvContentPartPr/>
                <p14:nvPr/>
              </p14:nvContentPartPr>
              <p14:xfrm>
                <a:off x="1938378" y="1588950"/>
                <a:ext cx="70560" cy="220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203DD9-C6CE-D149-85BD-9F18C8962A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30818" y="1581390"/>
                  <a:ext cx="85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72662E-2944-944C-A820-2AEB7ADF95D5}"/>
                    </a:ext>
                  </a:extLst>
                </p14:cNvPr>
                <p14:cNvContentPartPr/>
                <p14:nvPr/>
              </p14:nvContentPartPr>
              <p14:xfrm>
                <a:off x="2029818" y="1683630"/>
                <a:ext cx="82800" cy="85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72662E-2944-944C-A820-2AEB7ADF95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2618" y="1676070"/>
                  <a:ext cx="97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ACE6F3-AB36-0B45-A069-A0AA822B0967}"/>
                    </a:ext>
                  </a:extLst>
                </p14:cNvPr>
                <p14:cNvContentPartPr/>
                <p14:nvPr/>
              </p14:nvContentPartPr>
              <p14:xfrm>
                <a:off x="2045658" y="1695870"/>
                <a:ext cx="57960" cy="76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ACE6F3-AB36-0B45-A069-A0AA822B09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8098" y="1688310"/>
                  <a:ext cx="73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425D81-18A2-9844-AE2F-E5F8FBA3590A}"/>
                    </a:ext>
                  </a:extLst>
                </p14:cNvPr>
                <p14:cNvContentPartPr/>
                <p14:nvPr/>
              </p14:nvContentPartPr>
              <p14:xfrm>
                <a:off x="2118378" y="1619550"/>
                <a:ext cx="122400" cy="192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425D81-18A2-9844-AE2F-E5F8FBA359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0818" y="1611990"/>
                  <a:ext cx="137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D63BAA-2139-D440-9C0F-708D23D3BD72}"/>
                    </a:ext>
                  </a:extLst>
                </p14:cNvPr>
                <p14:cNvContentPartPr/>
                <p14:nvPr/>
              </p14:nvContentPartPr>
              <p14:xfrm>
                <a:off x="2319978" y="1704870"/>
                <a:ext cx="52200" cy="15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D63BAA-2139-D440-9C0F-708D23D3BD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2418" y="1697310"/>
                  <a:ext cx="67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9E1308-9450-8548-9BE0-EAB3B0A13B9F}"/>
                    </a:ext>
                  </a:extLst>
                </p14:cNvPr>
                <p14:cNvContentPartPr/>
                <p14:nvPr/>
              </p14:nvContentPartPr>
              <p14:xfrm>
                <a:off x="2323218" y="1759950"/>
                <a:ext cx="24840" cy="3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9E1308-9450-8548-9BE0-EAB3B0A13B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15658" y="1752390"/>
                  <a:ext cx="3996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AA9E2F-A40A-674A-9CEA-8BEA6029AE33}"/>
                  </a:ext>
                </a:extLst>
              </p14:cNvPr>
              <p14:cNvContentPartPr/>
              <p14:nvPr/>
            </p14:nvContentPartPr>
            <p14:xfrm>
              <a:off x="2439138" y="1680390"/>
              <a:ext cx="15480" cy="33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AA9E2F-A40A-674A-9CEA-8BEA6029AE3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1578" y="1672830"/>
                <a:ext cx="3060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05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15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Regression, curve fitting, least squares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D81E29-C4B1-1B4D-B5FF-D4675CB57623}"/>
              </a:ext>
            </a:extLst>
          </p:cNvPr>
          <p:cNvGrpSpPr/>
          <p:nvPr/>
        </p:nvGrpSpPr>
        <p:grpSpPr>
          <a:xfrm>
            <a:off x="385684" y="1384830"/>
            <a:ext cx="3180240" cy="2405520"/>
            <a:chOff x="385684" y="1384830"/>
            <a:chExt cx="3180240" cy="240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2A5329-6805-D141-A5AB-6C8CE8C1724C}"/>
                    </a:ext>
                  </a:extLst>
                </p14:cNvPr>
                <p14:cNvContentPartPr/>
                <p14:nvPr/>
              </p14:nvContentPartPr>
              <p14:xfrm>
                <a:off x="1022524" y="1384830"/>
                <a:ext cx="40320" cy="2405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2A5329-6805-D141-A5AB-6C8CE8C172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4964" y="1377270"/>
                  <a:ext cx="55080" cy="24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B84EFB6-FE2E-2D4E-821A-622B504C038F}"/>
                    </a:ext>
                  </a:extLst>
                </p14:cNvPr>
                <p14:cNvContentPartPr/>
                <p14:nvPr/>
              </p14:nvContentPartPr>
              <p14:xfrm>
                <a:off x="385684" y="3454110"/>
                <a:ext cx="3180240" cy="125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B84EFB6-FE2E-2D4E-821A-622B504C03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8484" y="3446550"/>
                  <a:ext cx="319500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F29CA0-6BDB-564A-87FC-369247745992}"/>
                  </a:ext>
                </a:extLst>
              </p14:cNvPr>
              <p14:cNvContentPartPr/>
              <p14:nvPr/>
            </p14:nvContentPartPr>
            <p14:xfrm>
              <a:off x="1492684" y="1738710"/>
              <a:ext cx="110160" cy="164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F29CA0-6BDB-564A-87FC-3692477459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5124" y="1731150"/>
                <a:ext cx="125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4FF6A3-73A2-044C-B381-C5A01424B24D}"/>
                  </a:ext>
                </a:extLst>
              </p14:cNvPr>
              <p14:cNvContentPartPr/>
              <p14:nvPr/>
            </p14:nvContentPartPr>
            <p14:xfrm>
              <a:off x="2057524" y="1689750"/>
              <a:ext cx="85680" cy="11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4FF6A3-73A2-044C-B381-C5A01424B2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9964" y="1682190"/>
                <a:ext cx="1008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815D45-8831-D946-AFB3-3CE5D8B6C294}"/>
                  </a:ext>
                </a:extLst>
              </p14:cNvPr>
              <p14:cNvContentPartPr/>
              <p14:nvPr/>
            </p14:nvContentPartPr>
            <p14:xfrm>
              <a:off x="3022324" y="1460790"/>
              <a:ext cx="125280" cy="150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815D45-8831-D946-AFB3-3CE5D8B6C2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4764" y="1453230"/>
                <a:ext cx="140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9E5E6D-F31D-5F48-9135-9A13D0A122F5}"/>
                  </a:ext>
                </a:extLst>
              </p14:cNvPr>
              <p14:cNvContentPartPr/>
              <p14:nvPr/>
            </p14:nvContentPartPr>
            <p14:xfrm>
              <a:off x="2670964" y="2407230"/>
              <a:ext cx="180360" cy="103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9E5E6D-F31D-5F48-9135-9A13D0A122F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3404" y="2399670"/>
                <a:ext cx="195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C3F2AE-9A3E-3847-A47A-491A34AD238C}"/>
                  </a:ext>
                </a:extLst>
              </p14:cNvPr>
              <p14:cNvContentPartPr/>
              <p14:nvPr/>
            </p14:nvContentPartPr>
            <p14:xfrm>
              <a:off x="1608604" y="2572110"/>
              <a:ext cx="76320" cy="88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C3F2AE-9A3E-3847-A47A-491A34AD23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01044" y="2564550"/>
                <a:ext cx="914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312ADF-4133-C449-8B84-EA0765372AC0}"/>
                  </a:ext>
                </a:extLst>
              </p14:cNvPr>
              <p14:cNvContentPartPr/>
              <p14:nvPr/>
            </p14:nvContentPartPr>
            <p14:xfrm>
              <a:off x="2533804" y="1848510"/>
              <a:ext cx="131400" cy="104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312ADF-4133-C449-8B84-EA0765372A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6244" y="1840950"/>
                <a:ext cx="1465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B3850DA-78A0-5241-B894-1FD51B766EEE}"/>
                  </a:ext>
                </a:extLst>
              </p14:cNvPr>
              <p14:cNvContentPartPr/>
              <p14:nvPr/>
            </p14:nvContentPartPr>
            <p14:xfrm>
              <a:off x="3736924" y="1601190"/>
              <a:ext cx="131040" cy="91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B3850DA-78A0-5241-B894-1FD51B766EE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29364" y="1593630"/>
                <a:ext cx="1461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7C76E97-42D2-E647-8745-355C9D18D2FB}"/>
              </a:ext>
            </a:extLst>
          </p:cNvPr>
          <p:cNvGrpSpPr/>
          <p:nvPr/>
        </p:nvGrpSpPr>
        <p:grpSpPr>
          <a:xfrm>
            <a:off x="3748804" y="1036350"/>
            <a:ext cx="665280" cy="363600"/>
            <a:chOff x="3748804" y="1036350"/>
            <a:chExt cx="66528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8AF65A-42C4-8D49-AEE0-4C761BE3E5BE}"/>
                    </a:ext>
                  </a:extLst>
                </p14:cNvPr>
                <p14:cNvContentPartPr/>
                <p14:nvPr/>
              </p14:nvContentPartPr>
              <p14:xfrm>
                <a:off x="3748804" y="1069830"/>
                <a:ext cx="97920" cy="140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8AF65A-42C4-8D49-AEE0-4C761BE3E5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41244" y="1062270"/>
                  <a:ext cx="113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7F953B-42A2-FC4C-87AA-3731F2C4C13E}"/>
                    </a:ext>
                  </a:extLst>
                </p14:cNvPr>
                <p14:cNvContentPartPr/>
                <p14:nvPr/>
              </p14:nvContentPartPr>
              <p14:xfrm>
                <a:off x="4148764" y="1036350"/>
                <a:ext cx="144000" cy="1008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7F953B-42A2-FC4C-87AA-3731F2C4C1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41204" y="1028790"/>
                  <a:ext cx="158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C627BB-FEA6-3740-A535-615AF189AB05}"/>
                    </a:ext>
                  </a:extLst>
                </p14:cNvPr>
                <p14:cNvContentPartPr/>
                <p14:nvPr/>
              </p14:nvContentPartPr>
              <p14:xfrm>
                <a:off x="4279804" y="1287630"/>
                <a:ext cx="134280" cy="112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C627BB-FEA6-3740-A535-615AF189AB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2604" y="1280070"/>
                  <a:ext cx="14940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4A5BEA-5FB5-FF41-B26E-F51C64C4F16E}"/>
                  </a:ext>
                </a:extLst>
              </p14:cNvPr>
              <p14:cNvContentPartPr/>
              <p14:nvPr/>
            </p14:nvContentPartPr>
            <p14:xfrm>
              <a:off x="3617404" y="1995390"/>
              <a:ext cx="101160" cy="105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4A5BEA-5FB5-FF41-B26E-F51C64C4F1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9844" y="1987830"/>
                <a:ext cx="1162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97F72F-7D87-E545-BE80-5ED21F0D2D30}"/>
                  </a:ext>
                </a:extLst>
              </p14:cNvPr>
              <p14:cNvContentPartPr/>
              <p14:nvPr/>
            </p14:nvContentPartPr>
            <p14:xfrm>
              <a:off x="3138244" y="2300310"/>
              <a:ext cx="106920" cy="70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97F72F-7D87-E545-BE80-5ED21F0D2D3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0684" y="2292750"/>
                <a:ext cx="1220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48871B-10AF-814C-A827-C90C8F5CBA5C}"/>
                  </a:ext>
                </a:extLst>
              </p14:cNvPr>
              <p14:cNvContentPartPr/>
              <p14:nvPr/>
            </p14:nvContentPartPr>
            <p14:xfrm>
              <a:off x="1874284" y="2446830"/>
              <a:ext cx="109800" cy="137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48871B-10AF-814C-A827-C90C8F5CBA5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66724" y="2439270"/>
                <a:ext cx="12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EBF101C-091B-7B4C-9498-6D4150D9ED5C}"/>
                  </a:ext>
                </a:extLst>
              </p14:cNvPr>
              <p14:cNvContentPartPr/>
              <p14:nvPr/>
            </p14:nvContentPartPr>
            <p14:xfrm>
              <a:off x="1190284" y="2678670"/>
              <a:ext cx="55440" cy="61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EBF101C-091B-7B4C-9498-6D4150D9ED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83084" y="2671110"/>
                <a:ext cx="705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5F47A0F-A366-F149-9AB8-16A5A79670FC}"/>
                  </a:ext>
                </a:extLst>
              </p14:cNvPr>
              <p14:cNvContentPartPr/>
              <p14:nvPr/>
            </p14:nvContentPartPr>
            <p14:xfrm>
              <a:off x="1022524" y="2248830"/>
              <a:ext cx="97560" cy="91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5F47A0F-A366-F149-9AB8-16A5A79670F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4964" y="2241270"/>
                <a:ext cx="1126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A60520-C528-9342-AA99-219BFECE3752}"/>
                  </a:ext>
                </a:extLst>
              </p14:cNvPr>
              <p14:cNvContentPartPr/>
              <p14:nvPr/>
            </p14:nvContentPartPr>
            <p14:xfrm>
              <a:off x="1031524" y="975150"/>
              <a:ext cx="3514320" cy="1584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A60520-C528-9342-AA99-219BFECE37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4324" y="967590"/>
                <a:ext cx="3529440" cy="159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B07E91-2C96-994F-B1B6-1903C2E40495}"/>
              </a:ext>
            </a:extLst>
          </p:cNvPr>
          <p:cNvGrpSpPr/>
          <p:nvPr/>
        </p:nvGrpSpPr>
        <p:grpSpPr>
          <a:xfrm>
            <a:off x="3821884" y="1408950"/>
            <a:ext cx="1212480" cy="516240"/>
            <a:chOff x="3821884" y="1408950"/>
            <a:chExt cx="121248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CB0D6B-9D5E-E346-AABD-6791771E0364}"/>
                    </a:ext>
                  </a:extLst>
                </p14:cNvPr>
                <p14:cNvContentPartPr/>
                <p14:nvPr/>
              </p14:nvContentPartPr>
              <p14:xfrm>
                <a:off x="3821884" y="1408950"/>
                <a:ext cx="961560" cy="286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CB0D6B-9D5E-E346-AABD-6791771E03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14324" y="1401750"/>
                  <a:ext cx="9766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1F93B0-AF1A-F342-94B3-E58B465B589D}"/>
                    </a:ext>
                  </a:extLst>
                </p14:cNvPr>
                <p14:cNvContentPartPr/>
                <p14:nvPr/>
              </p14:nvContentPartPr>
              <p14:xfrm>
                <a:off x="4722604" y="1604070"/>
                <a:ext cx="61560" cy="146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1F93B0-AF1A-F342-94B3-E58B465B58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15044" y="1596510"/>
                  <a:ext cx="76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50B9C0-5B31-B946-90F2-91562858790E}"/>
                    </a:ext>
                  </a:extLst>
                </p14:cNvPr>
                <p14:cNvContentPartPr/>
                <p14:nvPr/>
              </p14:nvContentPartPr>
              <p14:xfrm>
                <a:off x="4893604" y="1534230"/>
                <a:ext cx="113400" cy="390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50B9C0-5B31-B946-90F2-9156285879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86044" y="1526670"/>
                  <a:ext cx="1285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74F7E42-262D-CB44-9E1E-759B7AC53CB0}"/>
                    </a:ext>
                  </a:extLst>
                </p14:cNvPr>
                <p14:cNvContentPartPr/>
                <p14:nvPr/>
              </p14:nvContentPartPr>
              <p14:xfrm>
                <a:off x="4890364" y="1768950"/>
                <a:ext cx="144000" cy="9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74F7E42-262D-CB44-9E1E-759B7AC53C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83164" y="1761390"/>
                  <a:ext cx="158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CD1670-FED5-034E-8F1B-766418F41806}"/>
              </a:ext>
            </a:extLst>
          </p:cNvPr>
          <p:cNvGrpSpPr/>
          <p:nvPr/>
        </p:nvGrpSpPr>
        <p:grpSpPr>
          <a:xfrm>
            <a:off x="2204044" y="2175030"/>
            <a:ext cx="180360" cy="1587960"/>
            <a:chOff x="2204044" y="2175030"/>
            <a:chExt cx="180360" cy="158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D7A852-4B8A-FC42-B209-0E39DF43FA47}"/>
                    </a:ext>
                  </a:extLst>
                </p14:cNvPr>
                <p14:cNvContentPartPr/>
                <p14:nvPr/>
              </p14:nvContentPartPr>
              <p14:xfrm>
                <a:off x="2295484" y="2175030"/>
                <a:ext cx="46080" cy="1322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D7A852-4B8A-FC42-B209-0E39DF43FA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87924" y="2167470"/>
                  <a:ext cx="61200" cy="13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2B6294-E11C-D04C-A767-64528B988A8C}"/>
                    </a:ext>
                  </a:extLst>
                </p14:cNvPr>
                <p14:cNvContentPartPr/>
                <p14:nvPr/>
              </p14:nvContentPartPr>
              <p14:xfrm>
                <a:off x="2213044" y="3613230"/>
                <a:ext cx="82800" cy="149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2B6294-E11C-D04C-A767-64528B988A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05484" y="3605670"/>
                  <a:ext cx="97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00ECE1-45BB-314C-8932-580AADBD60A0}"/>
                    </a:ext>
                  </a:extLst>
                </p14:cNvPr>
                <p14:cNvContentPartPr/>
                <p14:nvPr/>
              </p14:nvContentPartPr>
              <p14:xfrm>
                <a:off x="2204044" y="3631590"/>
                <a:ext cx="101160" cy="131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00ECE1-45BB-314C-8932-580AADBD60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96484" y="3624030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3A9A4A2-B9D3-014B-87D5-71802741DFBC}"/>
                    </a:ext>
                  </a:extLst>
                </p14:cNvPr>
                <p14:cNvContentPartPr/>
                <p14:nvPr/>
              </p14:nvContentPartPr>
              <p14:xfrm>
                <a:off x="2326444" y="3597750"/>
                <a:ext cx="42840" cy="58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3A9A4A2-B9D3-014B-87D5-71802741DF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8884" y="3590190"/>
                  <a:ext cx="57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85A5BA-4A50-5643-9A5D-7F285C16F355}"/>
                    </a:ext>
                  </a:extLst>
                </p14:cNvPr>
                <p14:cNvContentPartPr/>
                <p14:nvPr/>
              </p14:nvContentPartPr>
              <p14:xfrm>
                <a:off x="2319964" y="3597750"/>
                <a:ext cx="49320" cy="49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85A5BA-4A50-5643-9A5D-7F285C16F3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12404" y="3590190"/>
                  <a:ext cx="64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A3C018-EA47-F54B-83DC-AAF4E6B7FE6B}"/>
                    </a:ext>
                  </a:extLst>
                </p14:cNvPr>
                <p14:cNvContentPartPr/>
                <p14:nvPr/>
              </p14:nvContentPartPr>
              <p14:xfrm>
                <a:off x="2330404" y="3616110"/>
                <a:ext cx="54000" cy="18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A3C018-EA47-F54B-83DC-AAF4E6B7FE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22844" y="3608550"/>
                  <a:ext cx="6912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1CC15B3-5DA2-1446-A31F-4CD403AC90C2}"/>
              </a:ext>
            </a:extLst>
          </p:cNvPr>
          <p:cNvGrpSpPr/>
          <p:nvPr/>
        </p:nvGrpSpPr>
        <p:grpSpPr>
          <a:xfrm>
            <a:off x="2857444" y="3817350"/>
            <a:ext cx="534240" cy="336240"/>
            <a:chOff x="2857444" y="3817350"/>
            <a:chExt cx="5342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C9DE4B-7032-4843-8F44-1592A81D7BF6}"/>
                    </a:ext>
                  </a:extLst>
                </p14:cNvPr>
                <p14:cNvContentPartPr/>
                <p14:nvPr/>
              </p14:nvContentPartPr>
              <p14:xfrm>
                <a:off x="2903164" y="3817710"/>
                <a:ext cx="116280" cy="335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C9DE4B-7032-4843-8F44-1592A81D7B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5604" y="3810150"/>
                  <a:ext cx="1314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D63969-5B86-A648-ABED-36F67936955A}"/>
                    </a:ext>
                  </a:extLst>
                </p14:cNvPr>
                <p14:cNvContentPartPr/>
                <p14:nvPr/>
              </p14:nvContentPartPr>
              <p14:xfrm>
                <a:off x="2857444" y="3969990"/>
                <a:ext cx="146880" cy="55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D63969-5B86-A648-ABED-36F6793695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9884" y="3962790"/>
                  <a:ext cx="162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F53E47-A745-B44F-8201-3E3F055EBEC9}"/>
                    </a:ext>
                  </a:extLst>
                </p14:cNvPr>
                <p14:cNvContentPartPr/>
                <p14:nvPr/>
              </p14:nvContentPartPr>
              <p14:xfrm>
                <a:off x="3083524" y="3866310"/>
                <a:ext cx="51840" cy="150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F53E47-A745-B44F-8201-3E3F055EBE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75964" y="3858750"/>
                  <a:ext cx="6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71D24E-F078-3A41-BB6E-C855EC208701}"/>
                    </a:ext>
                  </a:extLst>
                </p14:cNvPr>
                <p14:cNvContentPartPr/>
                <p14:nvPr/>
              </p14:nvContentPartPr>
              <p14:xfrm>
                <a:off x="3168844" y="3893670"/>
                <a:ext cx="64440" cy="97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71D24E-F078-3A41-BB6E-C855EC2087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61284" y="3886470"/>
                  <a:ext cx="79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E25CD55-6729-8B46-92A8-F5CBB6E6AB91}"/>
                    </a:ext>
                  </a:extLst>
                </p14:cNvPr>
                <p14:cNvContentPartPr/>
                <p14:nvPr/>
              </p14:nvContentPartPr>
              <p14:xfrm>
                <a:off x="3159484" y="3907350"/>
                <a:ext cx="79560" cy="78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E25CD55-6729-8B46-92A8-F5CBB6E6AB9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51924" y="3899790"/>
                  <a:ext cx="94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007AED-F198-C34F-B2E9-0D03DBF65A4E}"/>
                    </a:ext>
                  </a:extLst>
                </p14:cNvPr>
                <p14:cNvContentPartPr/>
                <p14:nvPr/>
              </p14:nvContentPartPr>
              <p14:xfrm>
                <a:off x="3260284" y="3866310"/>
                <a:ext cx="33840" cy="52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007AED-F198-C34F-B2E9-0D03DBF65A4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52724" y="3858750"/>
                  <a:ext cx="48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372A52-EF95-A446-B82A-D43AD7EEE257}"/>
                    </a:ext>
                  </a:extLst>
                </p14:cNvPr>
                <p14:cNvContentPartPr/>
                <p14:nvPr/>
              </p14:nvContentPartPr>
              <p14:xfrm>
                <a:off x="3239044" y="3875670"/>
                <a:ext cx="67680" cy="30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372A52-EF95-A446-B82A-D43AD7EEE2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31484" y="3868110"/>
                  <a:ext cx="8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05FADD-8974-0C40-BAD1-63CCCF5641AA}"/>
                    </a:ext>
                  </a:extLst>
                </p14:cNvPr>
                <p14:cNvContentPartPr/>
                <p14:nvPr/>
              </p14:nvContentPartPr>
              <p14:xfrm>
                <a:off x="3263524" y="3893670"/>
                <a:ext cx="37080" cy="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05FADD-8974-0C40-BAD1-63CCCF5641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55964" y="3886470"/>
                  <a:ext cx="52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7C8F99A-5EF1-2F43-9889-D66BA8075A12}"/>
                    </a:ext>
                  </a:extLst>
                </p14:cNvPr>
                <p14:cNvContentPartPr/>
                <p14:nvPr/>
              </p14:nvContentPartPr>
              <p14:xfrm>
                <a:off x="3367204" y="3817350"/>
                <a:ext cx="24480" cy="214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7C8F99A-5EF1-2F43-9889-D66BA8075A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59644" y="3810150"/>
                  <a:ext cx="39600" cy="22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9140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16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Solving Differential Equations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228A49A-9B90-954A-8AF1-3C3F1BECF6EE}"/>
              </a:ext>
            </a:extLst>
          </p:cNvPr>
          <p:cNvGrpSpPr/>
          <p:nvPr/>
        </p:nvGrpSpPr>
        <p:grpSpPr>
          <a:xfrm>
            <a:off x="3812884" y="3387510"/>
            <a:ext cx="824760" cy="1044000"/>
            <a:chOff x="3812884" y="3387510"/>
            <a:chExt cx="824760" cy="104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569B285-3A65-C64A-8120-F4463E8A793C}"/>
                    </a:ext>
                  </a:extLst>
                </p14:cNvPr>
                <p14:cNvContentPartPr/>
                <p14:nvPr/>
              </p14:nvContentPartPr>
              <p14:xfrm>
                <a:off x="4283044" y="3387510"/>
                <a:ext cx="88920" cy="88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569B285-3A65-C64A-8120-F4463E8A79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75484" y="3379950"/>
                  <a:ext cx="104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BAA790-F71D-294D-A04C-1CAD5F87AC8A}"/>
                    </a:ext>
                  </a:extLst>
                </p14:cNvPr>
                <p14:cNvContentPartPr/>
                <p14:nvPr/>
              </p14:nvContentPartPr>
              <p14:xfrm>
                <a:off x="4563844" y="3411630"/>
                <a:ext cx="73800" cy="49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BAA790-F71D-294D-A04C-1CAD5F87AC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56284" y="3404070"/>
                  <a:ext cx="88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36412B2-8B11-3C47-B5E1-7192D1EA9EE4}"/>
                    </a:ext>
                  </a:extLst>
                </p14:cNvPr>
                <p14:cNvContentPartPr/>
                <p14:nvPr/>
              </p14:nvContentPartPr>
              <p14:xfrm>
                <a:off x="4484644" y="3652830"/>
                <a:ext cx="115920" cy="64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36412B2-8B11-3C47-B5E1-7192D1EA9E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77084" y="3645630"/>
                  <a:ext cx="131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B124D1-F8B8-3D42-944D-626BA1636A0F}"/>
                    </a:ext>
                  </a:extLst>
                </p14:cNvPr>
                <p14:cNvContentPartPr/>
                <p14:nvPr/>
              </p14:nvContentPartPr>
              <p14:xfrm>
                <a:off x="4456924" y="3915270"/>
                <a:ext cx="103680" cy="85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B124D1-F8B8-3D42-944D-626BA1636A0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49364" y="3907710"/>
                  <a:ext cx="118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8B431BA-D246-EB41-B644-8DA0C526BAFF}"/>
                    </a:ext>
                  </a:extLst>
                </p14:cNvPr>
                <p14:cNvContentPartPr/>
                <p14:nvPr/>
              </p14:nvContentPartPr>
              <p14:xfrm>
                <a:off x="4310404" y="4134870"/>
                <a:ext cx="107280" cy="52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8B431BA-D246-EB41-B644-8DA0C526BA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2844" y="4127310"/>
                  <a:ext cx="122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D295EC3-C8FE-C144-B0F8-D9678F3996AF}"/>
                    </a:ext>
                  </a:extLst>
                </p14:cNvPr>
                <p14:cNvContentPartPr/>
                <p14:nvPr/>
              </p14:nvContentPartPr>
              <p14:xfrm>
                <a:off x="4112044" y="4266270"/>
                <a:ext cx="67320" cy="61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D295EC3-C8FE-C144-B0F8-D9678F3996A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04484" y="4258710"/>
                  <a:ext cx="82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F861B01-AD46-E544-9FD4-3159D275FB9D}"/>
                    </a:ext>
                  </a:extLst>
                </p14:cNvPr>
                <p14:cNvContentPartPr/>
                <p14:nvPr/>
              </p14:nvContentPartPr>
              <p14:xfrm>
                <a:off x="3938164" y="4089150"/>
                <a:ext cx="73800" cy="64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F861B01-AD46-E544-9FD4-3159D275FB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30604" y="4081590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76F40A-FE10-3345-894E-02FE67C5D5C0}"/>
                    </a:ext>
                  </a:extLst>
                </p14:cNvPr>
                <p14:cNvContentPartPr/>
                <p14:nvPr/>
              </p14:nvContentPartPr>
              <p14:xfrm>
                <a:off x="3864724" y="3789990"/>
                <a:ext cx="49320" cy="67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76F40A-FE10-3345-894E-02FE67C5D5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7164" y="3782430"/>
                  <a:ext cx="64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2C7E86-38DE-C741-8C88-44C449B04889}"/>
                    </a:ext>
                  </a:extLst>
                </p14:cNvPr>
                <p14:cNvContentPartPr/>
                <p14:nvPr/>
              </p14:nvContentPartPr>
              <p14:xfrm>
                <a:off x="3852484" y="3570390"/>
                <a:ext cx="67680" cy="88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2C7E86-38DE-C741-8C88-44C449B048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44924" y="3562830"/>
                  <a:ext cx="82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B76A072-C8D8-B04A-AC4D-B1828FD134F4}"/>
                    </a:ext>
                  </a:extLst>
                </p14:cNvPr>
                <p14:cNvContentPartPr/>
                <p14:nvPr/>
              </p14:nvContentPartPr>
              <p14:xfrm>
                <a:off x="3971644" y="3438990"/>
                <a:ext cx="85680" cy="79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B76A072-C8D8-B04A-AC4D-B1828FD134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64084" y="3431430"/>
                  <a:ext cx="10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0F1E333-55D5-1949-8F0E-28CB90E0729B}"/>
                    </a:ext>
                  </a:extLst>
                </p14:cNvPr>
                <p14:cNvContentPartPr/>
                <p14:nvPr/>
              </p14:nvContentPartPr>
              <p14:xfrm>
                <a:off x="4463044" y="3527910"/>
                <a:ext cx="82800" cy="54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0F1E333-55D5-1949-8F0E-28CB90E0729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55484" y="3520350"/>
                  <a:ext cx="97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ED1A7E0-72A3-594F-AFD5-AD960467BC55}"/>
                    </a:ext>
                  </a:extLst>
                </p14:cNvPr>
                <p14:cNvContentPartPr/>
                <p14:nvPr/>
              </p14:nvContentPartPr>
              <p14:xfrm>
                <a:off x="4127164" y="3548790"/>
                <a:ext cx="104040" cy="49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ED1A7E0-72A3-594F-AFD5-AD960467BC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19964" y="3541230"/>
                  <a:ext cx="119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81399A-1AEB-A741-A07C-6EF8986623EE}"/>
                    </a:ext>
                  </a:extLst>
                </p14:cNvPr>
                <p14:cNvContentPartPr/>
                <p14:nvPr/>
              </p14:nvContentPartPr>
              <p14:xfrm>
                <a:off x="3934924" y="3695310"/>
                <a:ext cx="52200" cy="67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81399A-1AEB-A741-A07C-6EF8986623E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27364" y="3687750"/>
                  <a:ext cx="67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CF1746-F56D-4347-A924-E9F91B8248A4}"/>
                    </a:ext>
                  </a:extLst>
                </p14:cNvPr>
                <p14:cNvContentPartPr/>
                <p14:nvPr/>
              </p14:nvContentPartPr>
              <p14:xfrm>
                <a:off x="4380604" y="3777750"/>
                <a:ext cx="70560" cy="58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CF1746-F56D-4347-A924-E9F91B8248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73044" y="3770190"/>
                  <a:ext cx="85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D54A159-426C-4D46-BDEC-E8D692570FE7}"/>
                    </a:ext>
                  </a:extLst>
                </p14:cNvPr>
                <p14:cNvContentPartPr/>
                <p14:nvPr/>
              </p14:nvContentPartPr>
              <p14:xfrm>
                <a:off x="3812884" y="4177710"/>
                <a:ext cx="46080" cy="79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D54A159-426C-4D46-BDEC-E8D692570F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5324" y="4170150"/>
                  <a:ext cx="61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4951FD-E146-B641-B724-8D895194241D}"/>
                    </a:ext>
                  </a:extLst>
                </p14:cNvPr>
                <p14:cNvContentPartPr/>
                <p14:nvPr/>
              </p14:nvContentPartPr>
              <p14:xfrm>
                <a:off x="3916924" y="4342590"/>
                <a:ext cx="67320" cy="70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4951FD-E146-B641-B724-8D895194241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09364" y="4335030"/>
                  <a:ext cx="82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E5ED0A-45EB-864D-8B84-C3A5084C9CF3}"/>
                    </a:ext>
                  </a:extLst>
                </p14:cNvPr>
                <p14:cNvContentPartPr/>
                <p14:nvPr/>
              </p14:nvContentPartPr>
              <p14:xfrm>
                <a:off x="4203484" y="4388310"/>
                <a:ext cx="55440" cy="43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E5ED0A-45EB-864D-8B84-C3A5084C9C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96284" y="4380750"/>
                  <a:ext cx="705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6118C42-5BE1-D749-9D23-3893B4011FE2}"/>
                  </a:ext>
                </a:extLst>
              </p14:cNvPr>
              <p14:cNvContentPartPr/>
              <p14:nvPr/>
            </p14:nvContentPartPr>
            <p14:xfrm>
              <a:off x="4270804" y="3723030"/>
              <a:ext cx="6480" cy="3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6118C42-5BE1-D749-9D23-3893B4011FE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63244" y="3715470"/>
                <a:ext cx="2160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131DD48-3E5D-E749-BBA9-12E959C028F3}"/>
                  </a:ext>
                </a:extLst>
              </p14:cNvPr>
              <p14:cNvContentPartPr/>
              <p14:nvPr/>
            </p14:nvContentPartPr>
            <p14:xfrm>
              <a:off x="5382124" y="1937070"/>
              <a:ext cx="949680" cy="13924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131DD48-3E5D-E749-BBA9-12E959C028F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74564" y="1929510"/>
                <a:ext cx="964800" cy="14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EE1CE74-1086-5944-B963-830710495910}"/>
              </a:ext>
            </a:extLst>
          </p:cNvPr>
          <p:cNvGrpSpPr/>
          <p:nvPr/>
        </p:nvGrpSpPr>
        <p:grpSpPr>
          <a:xfrm>
            <a:off x="1275964" y="3545910"/>
            <a:ext cx="1013760" cy="320760"/>
            <a:chOff x="1275964" y="3545910"/>
            <a:chExt cx="1013760" cy="32076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E4FC53C-D2F8-A046-A6D1-8252650B085B}"/>
                </a:ext>
              </a:extLst>
            </p:cNvPr>
            <p:cNvGrpSpPr/>
            <p:nvPr/>
          </p:nvGrpSpPr>
          <p:grpSpPr>
            <a:xfrm>
              <a:off x="1275964" y="3545910"/>
              <a:ext cx="1013760" cy="320760"/>
              <a:chOff x="1275964" y="3545910"/>
              <a:chExt cx="1013760" cy="3207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155" name="Ink 154">
                    <a:extLst>
                      <a:ext uri="{FF2B5EF4-FFF2-40B4-BE49-F238E27FC236}">
                        <a16:creationId xmlns:a16="http://schemas.microsoft.com/office/drawing/2014/main" id="{7D0C220A-C7E5-1A40-8869-2CCACBC4C547}"/>
                      </a:ext>
                    </a:extLst>
                  </p14:cNvPr>
                  <p14:cNvContentPartPr/>
                  <p14:nvPr/>
                </p14:nvContentPartPr>
                <p14:xfrm>
                  <a:off x="1275964" y="3649590"/>
                  <a:ext cx="30960" cy="217080"/>
                </p14:xfrm>
              </p:contentPart>
            </mc:Choice>
            <mc:Fallback>
              <p:pic>
                <p:nvPicPr>
                  <p:cNvPr id="155" name="Ink 154">
                    <a:extLst>
                      <a:ext uri="{FF2B5EF4-FFF2-40B4-BE49-F238E27FC236}">
                        <a16:creationId xmlns:a16="http://schemas.microsoft.com/office/drawing/2014/main" id="{7D0C220A-C7E5-1A40-8869-2CCACBC4C547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268404" y="3642030"/>
                    <a:ext cx="46080" cy="23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156" name="Ink 155">
                    <a:extLst>
                      <a:ext uri="{FF2B5EF4-FFF2-40B4-BE49-F238E27FC236}">
                        <a16:creationId xmlns:a16="http://schemas.microsoft.com/office/drawing/2014/main" id="{6F4C657D-73F4-F143-97B3-C7CC1EB8710A}"/>
                      </a:ext>
                    </a:extLst>
                  </p14:cNvPr>
                  <p14:cNvContentPartPr/>
                  <p14:nvPr/>
                </p14:nvContentPartPr>
                <p14:xfrm>
                  <a:off x="1297204" y="3631230"/>
                  <a:ext cx="94680" cy="76680"/>
                </p14:xfrm>
              </p:contentPart>
            </mc:Choice>
            <mc:Fallback>
              <p:pic>
                <p:nvPicPr>
                  <p:cNvPr id="156" name="Ink 155">
                    <a:extLst>
                      <a:ext uri="{FF2B5EF4-FFF2-40B4-BE49-F238E27FC236}">
                        <a16:creationId xmlns:a16="http://schemas.microsoft.com/office/drawing/2014/main" id="{6F4C657D-73F4-F143-97B3-C7CC1EB8710A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289644" y="3623670"/>
                    <a:ext cx="109800" cy="9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3732E69F-19A3-CB43-AA2F-8D553D2DEBE1}"/>
                      </a:ext>
                    </a:extLst>
                  </p14:cNvPr>
                  <p14:cNvContentPartPr/>
                  <p14:nvPr/>
                </p14:nvContentPartPr>
                <p14:xfrm>
                  <a:off x="1462084" y="3545910"/>
                  <a:ext cx="360720" cy="174240"/>
                </p14:xfrm>
              </p:contentPart>
            </mc:Choice>
            <mc:Fallback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3732E69F-19A3-CB43-AA2F-8D553D2DEBE1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454524" y="3538350"/>
                    <a:ext cx="375840" cy="18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8808B4A-8FF1-7944-894F-AB22FF09BA56}"/>
                      </a:ext>
                    </a:extLst>
                  </p14:cNvPr>
                  <p14:cNvContentPartPr/>
                  <p14:nvPr/>
                </p14:nvContentPartPr>
                <p14:xfrm>
                  <a:off x="1855924" y="3637710"/>
                  <a:ext cx="433800" cy="73440"/>
                </p14:xfrm>
              </p:contentPart>
            </mc:Choice>
            <mc:Fallback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8808B4A-8FF1-7944-894F-AB22FF09BA5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848364" y="3630150"/>
                    <a:ext cx="448920" cy="88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461D0C2-6FD9-8C4A-9039-B4C11803C34F}"/>
              </a:ext>
            </a:extLst>
          </p:cNvPr>
          <p:cNvGrpSpPr/>
          <p:nvPr/>
        </p:nvGrpSpPr>
        <p:grpSpPr>
          <a:xfrm>
            <a:off x="521764" y="993510"/>
            <a:ext cx="6063480" cy="4054680"/>
            <a:chOff x="521764" y="993510"/>
            <a:chExt cx="6063480" cy="40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7E2A076-B57A-D64D-B51E-AAC490EB3A7E}"/>
                    </a:ext>
                  </a:extLst>
                </p14:cNvPr>
                <p14:cNvContentPartPr/>
                <p14:nvPr/>
              </p14:nvContentPartPr>
              <p14:xfrm>
                <a:off x="1282084" y="1149750"/>
                <a:ext cx="88920" cy="186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7E2A076-B57A-D64D-B51E-AAC490EB3A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4524" y="1142190"/>
                  <a:ext cx="104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082582-1486-C84C-B035-C3A8A2C86D17}"/>
                    </a:ext>
                  </a:extLst>
                </p14:cNvPr>
                <p14:cNvContentPartPr/>
                <p14:nvPr/>
              </p14:nvContentPartPr>
              <p14:xfrm>
                <a:off x="1455964" y="1226070"/>
                <a:ext cx="67680" cy="91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082582-1486-C84C-B035-C3A8A2C86D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48404" y="1218510"/>
                  <a:ext cx="824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D6A7D3F-25F2-A744-8A43-DDE9646EA5B4}"/>
                    </a:ext>
                  </a:extLst>
                </p14:cNvPr>
                <p14:cNvContentPartPr/>
                <p14:nvPr/>
              </p14:nvContentPartPr>
              <p14:xfrm>
                <a:off x="1455964" y="1244070"/>
                <a:ext cx="52200" cy="55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D6A7D3F-25F2-A744-8A43-DDE9646EA5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48404" y="1236510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90860A-29BE-9049-855B-6B5BDB5E3CDC}"/>
                    </a:ext>
                  </a:extLst>
                </p14:cNvPr>
                <p14:cNvContentPartPr/>
                <p14:nvPr/>
              </p14:nvContentPartPr>
              <p14:xfrm>
                <a:off x="1275964" y="1387350"/>
                <a:ext cx="308880" cy="9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90860A-29BE-9049-855B-6B5BDB5E3C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68404" y="1379790"/>
                  <a:ext cx="323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B95B50-0A4D-9947-86D5-8742F08464DB}"/>
                    </a:ext>
                  </a:extLst>
                </p14:cNvPr>
                <p14:cNvContentPartPr/>
                <p14:nvPr/>
              </p14:nvContentPartPr>
              <p14:xfrm>
                <a:off x="1315564" y="1497150"/>
                <a:ext cx="125640" cy="168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B95B50-0A4D-9947-86D5-8742F08464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8004" y="1489950"/>
                  <a:ext cx="140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6AA41C-60A1-CE4E-B992-78E47FC8C57E}"/>
                    </a:ext>
                  </a:extLst>
                </p14:cNvPr>
                <p14:cNvContentPartPr/>
                <p14:nvPr/>
              </p14:nvContentPartPr>
              <p14:xfrm>
                <a:off x="1507804" y="1530990"/>
                <a:ext cx="73800" cy="144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6AA41C-60A1-CE4E-B992-78E47FC8C5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00244" y="1523430"/>
                  <a:ext cx="8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7087A0-4748-A44C-9408-BD82B8D02997}"/>
                    </a:ext>
                  </a:extLst>
                </p14:cNvPr>
                <p14:cNvContentPartPr/>
                <p14:nvPr/>
              </p14:nvContentPartPr>
              <p14:xfrm>
                <a:off x="1477564" y="1588950"/>
                <a:ext cx="85680" cy="12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7087A0-4748-A44C-9408-BD82B8D029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0004" y="1581390"/>
                  <a:ext cx="100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2840F0-ECEB-EB45-8DA3-573172569CC0}"/>
                    </a:ext>
                  </a:extLst>
                </p14:cNvPr>
                <p14:cNvContentPartPr/>
                <p14:nvPr/>
              </p14:nvContentPartPr>
              <p14:xfrm>
                <a:off x="1862044" y="1356750"/>
                <a:ext cx="55440" cy="15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2840F0-ECEB-EB45-8DA3-573172569C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54484" y="1349190"/>
                  <a:ext cx="70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E15399E-35AE-9B42-AEAD-CA0FBF0F9E34}"/>
                    </a:ext>
                  </a:extLst>
                </p14:cNvPr>
                <p14:cNvContentPartPr/>
                <p14:nvPr/>
              </p14:nvContentPartPr>
              <p14:xfrm>
                <a:off x="1877524" y="1411830"/>
                <a:ext cx="67680" cy="3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E15399E-35AE-9B42-AEAD-CA0FBF0F9E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69964" y="1404270"/>
                  <a:ext cx="82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69F3DD-D9A0-8446-9628-B6BFD82358F2}"/>
                    </a:ext>
                  </a:extLst>
                </p14:cNvPr>
                <p14:cNvContentPartPr/>
                <p14:nvPr/>
              </p14:nvContentPartPr>
              <p14:xfrm>
                <a:off x="2319964" y="1222470"/>
                <a:ext cx="88920" cy="296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69F3DD-D9A0-8446-9628-B6BFD82358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312404" y="1214910"/>
                  <a:ext cx="1040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3B867B-4B29-4A4B-AC58-36554DCE1E94}"/>
                    </a:ext>
                  </a:extLst>
                </p14:cNvPr>
                <p14:cNvContentPartPr/>
                <p14:nvPr/>
              </p14:nvContentPartPr>
              <p14:xfrm>
                <a:off x="2243644" y="1387350"/>
                <a:ext cx="134640" cy="2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3B867B-4B29-4A4B-AC58-36554DCE1E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36084" y="1379790"/>
                  <a:ext cx="14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1F3AE5-4261-674E-A4F4-C7CD1039A49A}"/>
                    </a:ext>
                  </a:extLst>
                </p14:cNvPr>
                <p14:cNvContentPartPr/>
                <p14:nvPr/>
              </p14:nvContentPartPr>
              <p14:xfrm>
                <a:off x="2497084" y="1274310"/>
                <a:ext cx="49320" cy="146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1F3AE5-4261-674E-A4F4-C7CD1039A4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89524" y="1266750"/>
                  <a:ext cx="64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8E8BCB1-64A3-AF46-A1AD-BA101CFD58F3}"/>
                    </a:ext>
                  </a:extLst>
                </p14:cNvPr>
                <p14:cNvContentPartPr/>
                <p14:nvPr/>
              </p14:nvContentPartPr>
              <p14:xfrm>
                <a:off x="2594644" y="1320390"/>
                <a:ext cx="64440" cy="70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8E8BCB1-64A3-AF46-A1AD-BA101CFD58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7084" y="1312830"/>
                  <a:ext cx="79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4B1D6C0-6453-3747-87DB-EC289BD86473}"/>
                    </a:ext>
                  </a:extLst>
                </p14:cNvPr>
                <p14:cNvContentPartPr/>
                <p14:nvPr/>
              </p14:nvContentPartPr>
              <p14:xfrm>
                <a:off x="2579524" y="1323270"/>
                <a:ext cx="79560" cy="67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4B1D6C0-6453-3747-87DB-EC289BD8647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1964" y="1315710"/>
                  <a:ext cx="94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22950B-D57E-6849-A1AA-DACD23479AA8}"/>
                    </a:ext>
                  </a:extLst>
                </p14:cNvPr>
                <p14:cNvContentPartPr/>
                <p14:nvPr/>
              </p14:nvContentPartPr>
              <p14:xfrm>
                <a:off x="2701564" y="1393470"/>
                <a:ext cx="43200" cy="49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22950B-D57E-6849-A1AA-DACD23479A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94004" y="1385910"/>
                  <a:ext cx="58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D83CAB-16AC-F84C-B681-64336CE98C07}"/>
                    </a:ext>
                  </a:extLst>
                </p14:cNvPr>
                <p14:cNvContentPartPr/>
                <p14:nvPr/>
              </p14:nvContentPartPr>
              <p14:xfrm>
                <a:off x="2887684" y="1286550"/>
                <a:ext cx="85680" cy="122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D83CAB-16AC-F84C-B681-64336CE98C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80484" y="1278990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945C5C-8E37-BD49-BE41-0EF0CE418842}"/>
                    </a:ext>
                  </a:extLst>
                </p14:cNvPr>
                <p14:cNvContentPartPr/>
                <p14:nvPr/>
              </p14:nvContentPartPr>
              <p14:xfrm>
                <a:off x="2845204" y="1335510"/>
                <a:ext cx="64440" cy="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945C5C-8E37-BD49-BE41-0EF0CE4188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37644" y="1327950"/>
                  <a:ext cx="79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927607-56C3-8842-9BDF-CA3ED1C5A088}"/>
                    </a:ext>
                  </a:extLst>
                </p14:cNvPr>
                <p14:cNvContentPartPr/>
                <p14:nvPr/>
              </p14:nvContentPartPr>
              <p14:xfrm>
                <a:off x="3043564" y="1231830"/>
                <a:ext cx="55440" cy="201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927607-56C3-8842-9BDF-CA3ED1C5A0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36004" y="1224270"/>
                  <a:ext cx="70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19561FF-FB2F-4B47-889B-A30E7B0DE436}"/>
                    </a:ext>
                  </a:extLst>
                </p14:cNvPr>
                <p14:cNvContentPartPr/>
                <p14:nvPr/>
              </p14:nvContentPartPr>
              <p14:xfrm>
                <a:off x="1059244" y="1106550"/>
                <a:ext cx="1888560" cy="876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19561FF-FB2F-4B47-889B-A30E7B0DE43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1684" y="1098990"/>
                  <a:ext cx="190368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DE483A-DFD9-684B-B2AA-B5FF02E5A856}"/>
                    </a:ext>
                  </a:extLst>
                </p14:cNvPr>
                <p14:cNvContentPartPr/>
                <p14:nvPr/>
              </p14:nvContentPartPr>
              <p14:xfrm>
                <a:off x="1086604" y="1002870"/>
                <a:ext cx="2326680" cy="919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DE483A-DFD9-684B-B2AA-B5FF02E5A8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9044" y="995310"/>
                  <a:ext cx="2341800" cy="9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20FC36-3CFA-FC48-848B-6C834270ABEF}"/>
                    </a:ext>
                  </a:extLst>
                </p14:cNvPr>
                <p14:cNvContentPartPr/>
                <p14:nvPr/>
              </p14:nvContentPartPr>
              <p14:xfrm>
                <a:off x="3977764" y="1057590"/>
                <a:ext cx="76320" cy="165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20FC36-3CFA-FC48-848B-6C834270AB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0204" y="1050030"/>
                  <a:ext cx="91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58A1D0-0BE7-9B44-AB58-3E9A278B94BF}"/>
                    </a:ext>
                  </a:extLst>
                </p14:cNvPr>
                <p14:cNvContentPartPr/>
                <p14:nvPr/>
              </p14:nvContentPartPr>
              <p14:xfrm>
                <a:off x="4103044" y="1039230"/>
                <a:ext cx="293400" cy="171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58A1D0-0BE7-9B44-AB58-3E9A278B94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95484" y="1032030"/>
                  <a:ext cx="308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E414AA-E0A5-024D-AC08-F586F60A1251}"/>
                    </a:ext>
                  </a:extLst>
                </p14:cNvPr>
                <p14:cNvContentPartPr/>
                <p14:nvPr/>
              </p14:nvContentPartPr>
              <p14:xfrm>
                <a:off x="4402204" y="1094310"/>
                <a:ext cx="9360" cy="15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E414AA-E0A5-024D-AC08-F586F60A12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94644" y="1086750"/>
                  <a:ext cx="24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193AB7F-3FF6-E049-921A-DBDBCD4404E0}"/>
                    </a:ext>
                  </a:extLst>
                </p14:cNvPr>
                <p14:cNvContentPartPr/>
                <p14:nvPr/>
              </p14:nvContentPartPr>
              <p14:xfrm>
                <a:off x="4450804" y="1131030"/>
                <a:ext cx="104040" cy="65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193AB7F-3FF6-E049-921A-DBDBCD4404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3244" y="1123470"/>
                  <a:ext cx="119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898749-9F84-BD4A-8040-7E784FC2CD11}"/>
                    </a:ext>
                  </a:extLst>
                </p14:cNvPr>
                <p14:cNvContentPartPr/>
                <p14:nvPr/>
              </p14:nvContentPartPr>
              <p14:xfrm>
                <a:off x="4542604" y="1106550"/>
                <a:ext cx="290520" cy="247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898749-9F84-BD4A-8040-7E784FC2CD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35044" y="1098990"/>
                  <a:ext cx="305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2BDBBC1-FF79-B64C-9B2D-FE1AE18EEB8A}"/>
                    </a:ext>
                  </a:extLst>
                </p14:cNvPr>
                <p14:cNvContentPartPr/>
                <p14:nvPr/>
              </p14:nvContentPartPr>
              <p14:xfrm>
                <a:off x="5009884" y="1008990"/>
                <a:ext cx="696240" cy="311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2BDBBC1-FF79-B64C-9B2D-FE1AE18EEB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02324" y="1001430"/>
                  <a:ext cx="711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B9B7E8-593C-A445-9308-9DA0D8099434}"/>
                    </a:ext>
                  </a:extLst>
                </p14:cNvPr>
                <p14:cNvContentPartPr/>
                <p14:nvPr/>
              </p14:nvContentPartPr>
              <p14:xfrm>
                <a:off x="5669044" y="1103670"/>
                <a:ext cx="101160" cy="55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B9B7E8-593C-A445-9308-9DA0D80994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61484" y="1096110"/>
                  <a:ext cx="116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D9E955-FB9C-254D-A85E-74E90900B098}"/>
                    </a:ext>
                  </a:extLst>
                </p14:cNvPr>
                <p14:cNvContentPartPr/>
                <p14:nvPr/>
              </p14:nvContentPartPr>
              <p14:xfrm>
                <a:off x="5769844" y="1051830"/>
                <a:ext cx="9360" cy="27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D9E955-FB9C-254D-A85E-74E90900B09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62284" y="1044270"/>
                  <a:ext cx="24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8DF1324-6662-6C42-82C9-AF85C3684CE7}"/>
                    </a:ext>
                  </a:extLst>
                </p14:cNvPr>
                <p14:cNvContentPartPr/>
                <p14:nvPr/>
              </p14:nvContentPartPr>
              <p14:xfrm>
                <a:off x="5797204" y="993510"/>
                <a:ext cx="171360" cy="155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DF1324-6662-6C42-82C9-AF85C3684C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89644" y="985950"/>
                  <a:ext cx="186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320711-FE2B-1D47-9275-098876751F5D}"/>
                    </a:ext>
                  </a:extLst>
                </p14:cNvPr>
                <p14:cNvContentPartPr/>
                <p14:nvPr/>
              </p14:nvContentPartPr>
              <p14:xfrm>
                <a:off x="5220124" y="1005750"/>
                <a:ext cx="12600" cy="18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A320711-FE2B-1D47-9275-098876751F5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12564" y="998190"/>
                  <a:ext cx="27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7C12B8-D663-E641-9952-2B47EB709CA0}"/>
                    </a:ext>
                  </a:extLst>
                </p14:cNvPr>
                <p14:cNvContentPartPr/>
                <p14:nvPr/>
              </p14:nvContentPartPr>
              <p14:xfrm>
                <a:off x="4112044" y="1460790"/>
                <a:ext cx="155880" cy="192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7C12B8-D663-E641-9952-2B47EB709CA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04484" y="1453230"/>
                  <a:ext cx="171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797F50-9372-9548-B5D3-2D7AFE7508EE}"/>
                    </a:ext>
                  </a:extLst>
                </p14:cNvPr>
                <p14:cNvContentPartPr/>
                <p14:nvPr/>
              </p14:nvContentPartPr>
              <p14:xfrm>
                <a:off x="4313644" y="1366110"/>
                <a:ext cx="363600" cy="201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797F50-9372-9548-B5D3-2D7AFE7508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06084" y="1358550"/>
                  <a:ext cx="37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D3F50A-8B2D-E849-BF76-D0D7EA88CF93}"/>
                    </a:ext>
                  </a:extLst>
                </p14:cNvPr>
                <p14:cNvContentPartPr/>
                <p14:nvPr/>
              </p14:nvContentPartPr>
              <p14:xfrm>
                <a:off x="4707484" y="1512630"/>
                <a:ext cx="88560" cy="101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D3F50A-8B2D-E849-BF76-D0D7EA88CF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99924" y="1505070"/>
                  <a:ext cx="103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60B954-A7DF-2247-A760-E128C3F6E9F9}"/>
                    </a:ext>
                  </a:extLst>
                </p14:cNvPr>
                <p14:cNvContentPartPr/>
                <p14:nvPr/>
              </p14:nvContentPartPr>
              <p14:xfrm>
                <a:off x="4673644" y="1426950"/>
                <a:ext cx="15480" cy="18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60B954-A7DF-2247-A760-E128C3F6E9F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66084" y="1419390"/>
                  <a:ext cx="3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9F84C00-6BD5-2848-80D7-42293F87DC82}"/>
                    </a:ext>
                  </a:extLst>
                </p14:cNvPr>
                <p14:cNvContentPartPr/>
                <p14:nvPr/>
              </p14:nvContentPartPr>
              <p14:xfrm>
                <a:off x="4473484" y="1463670"/>
                <a:ext cx="120960" cy="15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9F84C00-6BD5-2848-80D7-42293F87DC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66284" y="1456110"/>
                  <a:ext cx="136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01C339-5503-E549-8E3A-4F973134AB12}"/>
                    </a:ext>
                  </a:extLst>
                </p14:cNvPr>
                <p14:cNvContentPartPr/>
                <p14:nvPr/>
              </p14:nvContentPartPr>
              <p14:xfrm>
                <a:off x="1016404" y="2159910"/>
                <a:ext cx="70560" cy="216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01C339-5503-E549-8E3A-4F973134AB1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8844" y="2152350"/>
                  <a:ext cx="85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1E71A9-36F1-174D-B68D-BE0491EC1A42}"/>
                    </a:ext>
                  </a:extLst>
                </p14:cNvPr>
                <p14:cNvContentPartPr/>
                <p14:nvPr/>
              </p14:nvContentPartPr>
              <p14:xfrm>
                <a:off x="949444" y="2236230"/>
                <a:ext cx="137880" cy="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1E71A9-36F1-174D-B68D-BE0491EC1A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1884" y="2228670"/>
                  <a:ext cx="152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A6D134-2D57-A240-9980-C91FE0E4A461}"/>
                    </a:ext>
                  </a:extLst>
                </p14:cNvPr>
                <p14:cNvContentPartPr/>
                <p14:nvPr/>
              </p14:nvContentPartPr>
              <p14:xfrm>
                <a:off x="1218004" y="2223990"/>
                <a:ext cx="15480" cy="15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A6D134-2D57-A240-9980-C91FE0E4A4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10444" y="2216430"/>
                  <a:ext cx="30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5FA06D-FCFC-D84E-9BCB-654E32C1AA1D}"/>
                    </a:ext>
                  </a:extLst>
                </p14:cNvPr>
                <p14:cNvContentPartPr/>
                <p14:nvPr/>
              </p14:nvContentPartPr>
              <p14:xfrm>
                <a:off x="1205764" y="2306430"/>
                <a:ext cx="6480" cy="3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5FA06D-FCFC-D84E-9BCB-654E32C1AA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98204" y="2298870"/>
                  <a:ext cx="21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F1C758-F8B7-EA49-A90C-5924ECCE620A}"/>
                    </a:ext>
                  </a:extLst>
                </p14:cNvPr>
                <p14:cNvContentPartPr/>
                <p14:nvPr/>
              </p14:nvContentPartPr>
              <p14:xfrm>
                <a:off x="1511044" y="2159910"/>
                <a:ext cx="70560" cy="200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BF1C758-F8B7-EA49-A90C-5924ECCE620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03484" y="2152350"/>
                  <a:ext cx="85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BB4D0DC-8B95-414A-A5DD-88B137092E0F}"/>
                    </a:ext>
                  </a:extLst>
                </p14:cNvPr>
                <p14:cNvContentPartPr/>
                <p14:nvPr/>
              </p14:nvContentPartPr>
              <p14:xfrm>
                <a:off x="1498804" y="2269710"/>
                <a:ext cx="119520" cy="9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BB4D0DC-8B95-414A-A5DD-88B137092E0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91244" y="2262150"/>
                  <a:ext cx="13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2E1E40-EE3A-3B4B-9526-109C3E839AE3}"/>
                    </a:ext>
                  </a:extLst>
                </p14:cNvPr>
                <p14:cNvContentPartPr/>
                <p14:nvPr/>
              </p14:nvContentPartPr>
              <p14:xfrm>
                <a:off x="1614724" y="2263590"/>
                <a:ext cx="15480" cy="46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2E1E40-EE3A-3B4B-9526-109C3E839A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07164" y="2256030"/>
                  <a:ext cx="30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FC30E7-59F2-7845-BA70-B06F8A2B9785}"/>
                    </a:ext>
                  </a:extLst>
                </p14:cNvPr>
                <p14:cNvContentPartPr/>
                <p14:nvPr/>
              </p14:nvContentPartPr>
              <p14:xfrm>
                <a:off x="1626964" y="2207070"/>
                <a:ext cx="6480" cy="20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FC30E7-59F2-7845-BA70-B06F8A2B97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19404" y="2199510"/>
                  <a:ext cx="2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4E06A1-1C7A-CA4B-A170-4189F267002E}"/>
                    </a:ext>
                  </a:extLst>
                </p14:cNvPr>
                <p14:cNvContentPartPr/>
                <p14:nvPr/>
              </p14:nvContentPartPr>
              <p14:xfrm>
                <a:off x="1657564" y="2266470"/>
                <a:ext cx="186480" cy="55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4E06A1-1C7A-CA4B-A170-4189F267002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50004" y="2259270"/>
                  <a:ext cx="201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7941D3-D3A8-C54E-B67B-BABA0B7A5EF9}"/>
                    </a:ext>
                  </a:extLst>
                </p14:cNvPr>
                <p14:cNvContentPartPr/>
                <p14:nvPr/>
              </p14:nvContentPartPr>
              <p14:xfrm>
                <a:off x="2527684" y="2181150"/>
                <a:ext cx="73800" cy="204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7941D3-D3A8-C54E-B67B-BABA0B7A5EF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20124" y="2173590"/>
                  <a:ext cx="88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484859-7688-AB45-B028-4CD768161B5B}"/>
                    </a:ext>
                  </a:extLst>
                </p14:cNvPr>
                <p14:cNvContentPartPr/>
                <p14:nvPr/>
              </p14:nvContentPartPr>
              <p14:xfrm>
                <a:off x="2249764" y="2199510"/>
                <a:ext cx="70560" cy="155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484859-7688-AB45-B028-4CD768161B5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42204" y="2191950"/>
                  <a:ext cx="85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A20C26-B669-0241-86E6-3A2D65C0B7E6}"/>
                    </a:ext>
                  </a:extLst>
                </p14:cNvPr>
                <p14:cNvContentPartPr/>
                <p14:nvPr/>
              </p14:nvContentPartPr>
              <p14:xfrm>
                <a:off x="2207284" y="2266470"/>
                <a:ext cx="82440" cy="6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A20C26-B669-0241-86E6-3A2D65C0B7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99724" y="2259270"/>
                  <a:ext cx="97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AB7BF5-16F6-C749-80C1-41A420000E49}"/>
                    </a:ext>
                  </a:extLst>
                </p14:cNvPr>
                <p14:cNvContentPartPr/>
                <p14:nvPr/>
              </p14:nvContentPartPr>
              <p14:xfrm>
                <a:off x="2330404" y="2254590"/>
                <a:ext cx="47880" cy="24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AB7BF5-16F6-C749-80C1-41A420000E4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22844" y="2247030"/>
                  <a:ext cx="63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BF032D0-33A3-3041-AD16-E1CF6EC7C634}"/>
                    </a:ext>
                  </a:extLst>
                </p14:cNvPr>
                <p14:cNvContentPartPr/>
                <p14:nvPr/>
              </p14:nvContentPartPr>
              <p14:xfrm>
                <a:off x="2341204" y="2300310"/>
                <a:ext cx="49320" cy="1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BF032D0-33A3-3041-AD16-E1CF6EC7C6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334004" y="2292750"/>
                  <a:ext cx="6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E1B107-B541-9649-BBD4-043F85A16D51}"/>
                    </a:ext>
                  </a:extLst>
                </p14:cNvPr>
                <p14:cNvContentPartPr/>
                <p14:nvPr/>
              </p14:nvContentPartPr>
              <p14:xfrm>
                <a:off x="2527684" y="2166030"/>
                <a:ext cx="107280" cy="210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E1B107-B541-9649-BBD4-043F85A16D5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20124" y="2158470"/>
                  <a:ext cx="122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DF72B5-83D4-4B48-99BE-8385F2F0BC19}"/>
                    </a:ext>
                  </a:extLst>
                </p14:cNvPr>
                <p14:cNvContentPartPr/>
                <p14:nvPr/>
              </p14:nvContentPartPr>
              <p14:xfrm>
                <a:off x="2820724" y="2333790"/>
                <a:ext cx="52200" cy="644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DF72B5-83D4-4B48-99BE-8385F2F0BC1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13164" y="2326230"/>
                  <a:ext cx="67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325828-6754-3F4D-AF3D-4E890E56B8A4}"/>
                    </a:ext>
                  </a:extLst>
                </p14:cNvPr>
                <p14:cNvContentPartPr/>
                <p14:nvPr/>
              </p14:nvContentPartPr>
              <p14:xfrm>
                <a:off x="3440284" y="2166030"/>
                <a:ext cx="97920" cy="189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325828-6754-3F4D-AF3D-4E890E56B8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432724" y="2158470"/>
                  <a:ext cx="113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215BD5-6989-264C-9AB1-DA6D23EBB677}"/>
                    </a:ext>
                  </a:extLst>
                </p14:cNvPr>
                <p14:cNvContentPartPr/>
                <p14:nvPr/>
              </p14:nvContentPartPr>
              <p14:xfrm>
                <a:off x="3391684" y="2231190"/>
                <a:ext cx="125640" cy="14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215BD5-6989-264C-9AB1-DA6D23EBB67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84124" y="2223630"/>
                  <a:ext cx="140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D2B095-A80A-5C4F-A1BC-F131158917C4}"/>
                    </a:ext>
                  </a:extLst>
                </p14:cNvPr>
                <p14:cNvContentPartPr/>
                <p14:nvPr/>
              </p14:nvContentPartPr>
              <p14:xfrm>
                <a:off x="3687604" y="2184390"/>
                <a:ext cx="95040" cy="107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D2B095-A80A-5C4F-A1BC-F131158917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0044" y="2176830"/>
                  <a:ext cx="110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2D68D91-1E2F-C444-BD44-D6D6B977E324}"/>
                    </a:ext>
                  </a:extLst>
                </p14:cNvPr>
                <p14:cNvContentPartPr/>
                <p14:nvPr/>
              </p14:nvContentPartPr>
              <p14:xfrm>
                <a:off x="3687964" y="2321550"/>
                <a:ext cx="67320" cy="15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2D68D91-1E2F-C444-BD44-D6D6B977E3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680404" y="2313990"/>
                  <a:ext cx="82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EA30DEF-2B42-F549-9AC4-BF33E51DCA8F}"/>
                    </a:ext>
                  </a:extLst>
                </p14:cNvPr>
                <p14:cNvContentPartPr/>
                <p14:nvPr/>
              </p14:nvContentPartPr>
              <p14:xfrm>
                <a:off x="3922684" y="2138310"/>
                <a:ext cx="162000" cy="33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EA30DEF-2B42-F549-9AC4-BF33E51DCA8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15124" y="2130750"/>
                  <a:ext cx="177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889E30-EC0A-AB4D-BF94-EA0F50F4AC1C}"/>
                    </a:ext>
                  </a:extLst>
                </p14:cNvPr>
                <p14:cNvContentPartPr/>
                <p14:nvPr/>
              </p14:nvContentPartPr>
              <p14:xfrm>
                <a:off x="3968404" y="2144430"/>
                <a:ext cx="21600" cy="150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889E30-EC0A-AB4D-BF94-EA0F50F4AC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61204" y="2136870"/>
                  <a:ext cx="36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0BAFA3-2716-694A-B604-FFD98FEF5D5C}"/>
                    </a:ext>
                  </a:extLst>
                </p14:cNvPr>
                <p14:cNvContentPartPr/>
                <p14:nvPr/>
              </p14:nvContentPartPr>
              <p14:xfrm>
                <a:off x="952324" y="2740230"/>
                <a:ext cx="104040" cy="140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0BAFA3-2716-694A-B604-FFD98FEF5D5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4764" y="2732670"/>
                  <a:ext cx="119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95025CD-0619-3F48-B021-C5B232CEE7C6}"/>
                    </a:ext>
                  </a:extLst>
                </p14:cNvPr>
                <p14:cNvContentPartPr/>
                <p14:nvPr/>
              </p14:nvContentPartPr>
              <p14:xfrm>
                <a:off x="961324" y="2761110"/>
                <a:ext cx="107280" cy="119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95025CD-0619-3F48-B021-C5B232CEE7C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4124" y="2753550"/>
                  <a:ext cx="122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D271673-6737-8849-9E11-4AAB019D68FD}"/>
                    </a:ext>
                  </a:extLst>
                </p14:cNvPr>
                <p14:cNvContentPartPr/>
                <p14:nvPr/>
              </p14:nvContentPartPr>
              <p14:xfrm>
                <a:off x="1135564" y="2767230"/>
                <a:ext cx="12600" cy="21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D271673-6737-8849-9E11-4AAB019D68F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28004" y="2759670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4C6B667-9442-4146-A1BF-98FE877B0109}"/>
                    </a:ext>
                  </a:extLst>
                </p14:cNvPr>
                <p14:cNvContentPartPr/>
                <p14:nvPr/>
              </p14:nvContentPartPr>
              <p14:xfrm>
                <a:off x="1138444" y="2846790"/>
                <a:ext cx="3240" cy="3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4C6B667-9442-4146-A1BF-98FE877B010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0884" y="2839230"/>
                  <a:ext cx="183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364067-EF14-6845-B7F3-34708B0944A5}"/>
                    </a:ext>
                  </a:extLst>
                </p14:cNvPr>
                <p14:cNvContentPartPr/>
                <p14:nvPr/>
              </p14:nvContentPartPr>
              <p14:xfrm>
                <a:off x="1376764" y="2767230"/>
                <a:ext cx="67680" cy="95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364067-EF14-6845-B7F3-34708B0944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69204" y="2759670"/>
                  <a:ext cx="82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0CEA83-E52E-AB43-8FDC-D40EFD80E22B}"/>
                    </a:ext>
                  </a:extLst>
                </p14:cNvPr>
                <p14:cNvContentPartPr/>
                <p14:nvPr/>
              </p14:nvContentPartPr>
              <p14:xfrm>
                <a:off x="1428964" y="2785590"/>
                <a:ext cx="36720" cy="85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0CEA83-E52E-AB43-8FDC-D40EFD80E2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21404" y="2778030"/>
                  <a:ext cx="51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401B936-26FF-DD4C-9E84-FBD82AB402EB}"/>
                    </a:ext>
                  </a:extLst>
                </p14:cNvPr>
                <p14:cNvContentPartPr/>
                <p14:nvPr/>
              </p14:nvContentPartPr>
              <p14:xfrm>
                <a:off x="1474324" y="2791710"/>
                <a:ext cx="232200" cy="61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401B936-26FF-DD4C-9E84-FBD82AB402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66764" y="2784150"/>
                  <a:ext cx="24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20090B-AF73-1E49-82DE-D57E2A204430}"/>
                    </a:ext>
                  </a:extLst>
                </p14:cNvPr>
                <p14:cNvContentPartPr/>
                <p14:nvPr/>
              </p14:nvContentPartPr>
              <p14:xfrm>
                <a:off x="1700404" y="2754990"/>
                <a:ext cx="12600" cy="33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20090B-AF73-1E49-82DE-D57E2A2044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2844" y="2747430"/>
                  <a:ext cx="27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BE4FE9-B0CE-9C46-A884-39D9E4662DB9}"/>
                    </a:ext>
                  </a:extLst>
                </p14:cNvPr>
                <p14:cNvContentPartPr/>
                <p14:nvPr/>
              </p14:nvContentPartPr>
              <p14:xfrm>
                <a:off x="1752244" y="2709270"/>
                <a:ext cx="189720" cy="150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BE4FE9-B0CE-9C46-A884-39D9E4662DB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44684" y="2701710"/>
                  <a:ext cx="204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3EB22AC-F16F-8344-86DC-FCD3EC3B8010}"/>
                    </a:ext>
                  </a:extLst>
                </p14:cNvPr>
                <p14:cNvContentPartPr/>
                <p14:nvPr/>
              </p14:nvContentPartPr>
              <p14:xfrm>
                <a:off x="1965724" y="2709270"/>
                <a:ext cx="101160" cy="137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3EB22AC-F16F-8344-86DC-FCD3EC3B801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58164" y="2701710"/>
                  <a:ext cx="116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7CF669F-502B-E640-830D-F35C645FF512}"/>
                    </a:ext>
                  </a:extLst>
                </p14:cNvPr>
                <p14:cNvContentPartPr/>
                <p14:nvPr/>
              </p14:nvContentPartPr>
              <p14:xfrm>
                <a:off x="2240764" y="2727630"/>
                <a:ext cx="67680" cy="2019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7CF669F-502B-E640-830D-F35C645FF5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33204" y="2720070"/>
                  <a:ext cx="82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CC5FBD-D68D-7249-8D6E-545755CFCDD4}"/>
                    </a:ext>
                  </a:extLst>
                </p14:cNvPr>
                <p14:cNvContentPartPr/>
                <p14:nvPr/>
              </p14:nvContentPartPr>
              <p14:xfrm>
                <a:off x="2463604" y="2785590"/>
                <a:ext cx="67680" cy="76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CC5FBD-D68D-7249-8D6E-545755CFCDD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56044" y="2778030"/>
                  <a:ext cx="82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352EFB-9B0C-7F46-ADEC-FE74D331CE89}"/>
                    </a:ext>
                  </a:extLst>
                </p14:cNvPr>
                <p14:cNvContentPartPr/>
                <p14:nvPr/>
              </p14:nvContentPartPr>
              <p14:xfrm>
                <a:off x="2524444" y="2806830"/>
                <a:ext cx="94680" cy="64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352EFB-9B0C-7F46-ADEC-FE74D331CE8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16884" y="2799630"/>
                  <a:ext cx="109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56BE449-919C-7B44-8EFF-A2D13EC085CA}"/>
                    </a:ext>
                  </a:extLst>
                </p14:cNvPr>
                <p14:cNvContentPartPr/>
                <p14:nvPr/>
              </p14:nvContentPartPr>
              <p14:xfrm>
                <a:off x="2655844" y="2703510"/>
                <a:ext cx="15480" cy="183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56BE449-919C-7B44-8EFF-A2D13EC085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48284" y="2695950"/>
                  <a:ext cx="30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DFAB3D-E94D-5344-A2B5-F6D37D5D303A}"/>
                    </a:ext>
                  </a:extLst>
                </p14:cNvPr>
                <p14:cNvContentPartPr/>
                <p14:nvPr/>
              </p14:nvContentPartPr>
              <p14:xfrm>
                <a:off x="2701564" y="2816190"/>
                <a:ext cx="259920" cy="64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DFAB3D-E94D-5344-A2B5-F6D37D5D303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94004" y="2808630"/>
                  <a:ext cx="27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AE226C-9A28-D349-A01A-33F64FE767E7}"/>
                    </a:ext>
                  </a:extLst>
                </p14:cNvPr>
                <p14:cNvContentPartPr/>
                <p14:nvPr/>
              </p14:nvContentPartPr>
              <p14:xfrm>
                <a:off x="3147244" y="2700270"/>
                <a:ext cx="153000" cy="267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AE226C-9A28-D349-A01A-33F64FE767E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39684" y="2692710"/>
                  <a:ext cx="168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0BF2E0C-9E33-FF48-B1C7-4E24F4FB6CD4}"/>
                    </a:ext>
                  </a:extLst>
                </p14:cNvPr>
                <p14:cNvContentPartPr/>
                <p14:nvPr/>
              </p14:nvContentPartPr>
              <p14:xfrm>
                <a:off x="3489244" y="2703150"/>
                <a:ext cx="21600" cy="168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0BF2E0C-9E33-FF48-B1C7-4E24F4FB6CD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81684" y="2695590"/>
                  <a:ext cx="36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8D9F982-6718-9546-A4B6-C1798DBDFDCD}"/>
                    </a:ext>
                  </a:extLst>
                </p14:cNvPr>
                <p14:cNvContentPartPr/>
                <p14:nvPr/>
              </p14:nvContentPartPr>
              <p14:xfrm>
                <a:off x="3437404" y="2773350"/>
                <a:ext cx="339120" cy="73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8D9F982-6718-9546-A4B6-C1798DBDFD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29844" y="2765790"/>
                  <a:ext cx="354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6BBE41-6D7F-EF4B-9358-3A5DDA0A8BCE}"/>
                    </a:ext>
                  </a:extLst>
                </p14:cNvPr>
                <p14:cNvContentPartPr/>
                <p14:nvPr/>
              </p14:nvContentPartPr>
              <p14:xfrm>
                <a:off x="3800644" y="2754990"/>
                <a:ext cx="165240" cy="76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6BBE41-6D7F-EF4B-9358-3A5DDA0A8BC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93084" y="2747430"/>
                  <a:ext cx="18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D4209D-3F8B-9E47-853E-E172A4AB81C6}"/>
                    </a:ext>
                  </a:extLst>
                </p14:cNvPr>
                <p14:cNvContentPartPr/>
                <p14:nvPr/>
              </p14:nvContentPartPr>
              <p14:xfrm>
                <a:off x="4038964" y="2611710"/>
                <a:ext cx="48240" cy="247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D4209D-3F8B-9E47-853E-E172A4AB81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31404" y="2604150"/>
                  <a:ext cx="63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ABAF16-D0BD-E14C-BC01-5E5CBCA26AB5}"/>
                    </a:ext>
                  </a:extLst>
                </p14:cNvPr>
                <p14:cNvContentPartPr/>
                <p14:nvPr/>
              </p14:nvContentPartPr>
              <p14:xfrm>
                <a:off x="909484" y="3237750"/>
                <a:ext cx="70560" cy="302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ABAF16-D0BD-E14C-BC01-5E5CBCA26A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01924" y="3230190"/>
                  <a:ext cx="856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EFD567-CACC-9E4A-B3E3-B2E42803E080}"/>
                    </a:ext>
                  </a:extLst>
                </p14:cNvPr>
                <p14:cNvContentPartPr/>
                <p14:nvPr/>
              </p14:nvContentPartPr>
              <p14:xfrm>
                <a:off x="869884" y="3371670"/>
                <a:ext cx="144000" cy="37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EFD567-CACC-9E4A-B3E3-B2E42803E08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2324" y="3364110"/>
                  <a:ext cx="15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2B357F4-178D-9844-8B36-9E4CA8D2F299}"/>
                    </a:ext>
                  </a:extLst>
                </p14:cNvPr>
                <p14:cNvContentPartPr/>
                <p14:nvPr/>
              </p14:nvContentPartPr>
              <p14:xfrm>
                <a:off x="1086604" y="3319830"/>
                <a:ext cx="18720" cy="18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2B357F4-178D-9844-8B36-9E4CA8D2F29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79044" y="3312270"/>
                  <a:ext cx="3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0DAA44-5E7E-A642-A4BD-404981E030B1}"/>
                    </a:ext>
                  </a:extLst>
                </p14:cNvPr>
                <p14:cNvContentPartPr/>
                <p14:nvPr/>
              </p14:nvContentPartPr>
              <p14:xfrm>
                <a:off x="1111084" y="3393270"/>
                <a:ext cx="12600" cy="21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0DAA44-5E7E-A642-A4BD-404981E030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3524" y="3385710"/>
                  <a:ext cx="27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AC5012E-402C-7641-AEC5-C43E8A8C5C36}"/>
                    </a:ext>
                  </a:extLst>
                </p14:cNvPr>
                <p14:cNvContentPartPr/>
                <p14:nvPr/>
              </p14:nvContentPartPr>
              <p14:xfrm>
                <a:off x="5366644" y="2325870"/>
                <a:ext cx="113400" cy="13942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AC5012E-402C-7641-AEC5-C43E8A8C5C3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59084" y="2318310"/>
                  <a:ext cx="128520" cy="14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92B7036-51D4-A24D-9841-33DD24CDFFF0}"/>
                    </a:ext>
                  </a:extLst>
                </p14:cNvPr>
                <p14:cNvContentPartPr/>
                <p14:nvPr/>
              </p14:nvContentPartPr>
              <p14:xfrm>
                <a:off x="5029684" y="3270870"/>
                <a:ext cx="1299240" cy="79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92B7036-51D4-A24D-9841-33DD24CDFF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22124" y="3263670"/>
                  <a:ext cx="1314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289A39F-529A-4B4F-BF56-73F5F9FFBCB2}"/>
                    </a:ext>
                  </a:extLst>
                </p14:cNvPr>
                <p14:cNvContentPartPr/>
                <p14:nvPr/>
              </p14:nvContentPartPr>
              <p14:xfrm>
                <a:off x="6206164" y="1701990"/>
                <a:ext cx="125640" cy="360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289A39F-529A-4B4F-BF56-73F5F9FFBCB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98964" y="1694430"/>
                  <a:ext cx="1407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19D777-D970-2842-B70D-E32CC12AC60B}"/>
                    </a:ext>
                  </a:extLst>
                </p14:cNvPr>
                <p14:cNvContentPartPr/>
                <p14:nvPr/>
              </p14:nvContentPartPr>
              <p14:xfrm>
                <a:off x="6151444" y="1997910"/>
                <a:ext cx="104040" cy="64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19D777-D970-2842-B70D-E32CC12AC6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43884" y="1990350"/>
                  <a:ext cx="119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57EE26A-4DEB-9740-A26C-848DA7DD948A}"/>
                    </a:ext>
                  </a:extLst>
                </p14:cNvPr>
                <p14:cNvContentPartPr/>
                <p14:nvPr/>
              </p14:nvContentPartPr>
              <p14:xfrm>
                <a:off x="6255124" y="1997910"/>
                <a:ext cx="39960" cy="615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57EE26A-4DEB-9740-A26C-848DA7DD948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247564" y="1990350"/>
                  <a:ext cx="55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6F9F26-7F26-AE44-A60B-727DAAA52A25}"/>
                    </a:ext>
                  </a:extLst>
                </p14:cNvPr>
                <p14:cNvContentPartPr/>
                <p14:nvPr/>
              </p14:nvContentPartPr>
              <p14:xfrm>
                <a:off x="6276724" y="1439190"/>
                <a:ext cx="79560" cy="314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6F9F26-7F26-AE44-A60B-727DAAA52A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69164" y="1431630"/>
                  <a:ext cx="946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F25BC60-F839-EF49-8559-921FC1F50959}"/>
                    </a:ext>
                  </a:extLst>
                </p14:cNvPr>
                <p14:cNvContentPartPr/>
                <p14:nvPr/>
              </p14:nvContentPartPr>
              <p14:xfrm>
                <a:off x="6218404" y="1607310"/>
                <a:ext cx="122400" cy="37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F25BC60-F839-EF49-8559-921FC1F509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10844" y="1599750"/>
                  <a:ext cx="13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AE91B39-AFA4-9A4C-8D30-5A5CF51F8999}"/>
                    </a:ext>
                  </a:extLst>
                </p14:cNvPr>
                <p14:cNvContentPartPr/>
                <p14:nvPr/>
              </p14:nvContentPartPr>
              <p14:xfrm>
                <a:off x="521764" y="1494270"/>
                <a:ext cx="769680" cy="3028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AE91B39-AFA4-9A4C-8D30-5A5CF51F89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4204" y="1486710"/>
                  <a:ext cx="784800" cy="30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31C452-9281-8045-871D-A666CF98B64F}"/>
                    </a:ext>
                  </a:extLst>
                </p14:cNvPr>
                <p14:cNvContentPartPr/>
                <p14:nvPr/>
              </p14:nvContentPartPr>
              <p14:xfrm>
                <a:off x="888964" y="4589910"/>
                <a:ext cx="48600" cy="18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31C452-9281-8045-871D-A666CF98B64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81404" y="4582350"/>
                  <a:ext cx="63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2F159B8-18B4-4048-9A6A-2E7DC7609D8C}"/>
                    </a:ext>
                  </a:extLst>
                </p14:cNvPr>
                <p14:cNvContentPartPr/>
                <p14:nvPr/>
              </p14:nvContentPartPr>
              <p14:xfrm>
                <a:off x="1049884" y="4443390"/>
                <a:ext cx="79560" cy="183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2F159B8-18B4-4048-9A6A-2E7DC7609D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42324" y="4435830"/>
                  <a:ext cx="94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42328D0-B6DE-574B-BBDB-B189436DA3D4}"/>
                    </a:ext>
                  </a:extLst>
                </p14:cNvPr>
                <p14:cNvContentPartPr/>
                <p14:nvPr/>
              </p14:nvContentPartPr>
              <p14:xfrm>
                <a:off x="3672484" y="3375270"/>
                <a:ext cx="128520" cy="1141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42328D0-B6DE-574B-BBDB-B189436DA3D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64924" y="3367710"/>
                  <a:ext cx="143640" cy="11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C5D9CD8-A002-214F-BECD-FA6335DD62C9}"/>
                    </a:ext>
                  </a:extLst>
                </p14:cNvPr>
                <p14:cNvContentPartPr/>
                <p14:nvPr/>
              </p14:nvContentPartPr>
              <p14:xfrm>
                <a:off x="3678604" y="3276990"/>
                <a:ext cx="1252080" cy="1239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C5D9CD8-A002-214F-BECD-FA6335DD62C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71044" y="3269790"/>
                  <a:ext cx="1267200" cy="12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26B6A22-9A60-AC4E-835F-B8DAB3BD79CF}"/>
                    </a:ext>
                  </a:extLst>
                </p14:cNvPr>
                <p14:cNvContentPartPr/>
                <p14:nvPr/>
              </p14:nvContentPartPr>
              <p14:xfrm>
                <a:off x="4096924" y="3647070"/>
                <a:ext cx="67680" cy="51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26B6A22-9A60-AC4E-835F-B8DAB3BD79C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89364" y="3639510"/>
                  <a:ext cx="82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10ADC1-478F-5445-9F05-92A2E06DD8A9}"/>
                    </a:ext>
                  </a:extLst>
                </p14:cNvPr>
                <p14:cNvContentPartPr/>
                <p14:nvPr/>
              </p14:nvContentPartPr>
              <p14:xfrm>
                <a:off x="4249564" y="3643470"/>
                <a:ext cx="67680" cy="21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10ADC1-478F-5445-9F05-92A2E06DD8A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242004" y="3635910"/>
                  <a:ext cx="82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02D524-0CA8-C643-BBD4-A18F5DE15AA7}"/>
                    </a:ext>
                  </a:extLst>
                </p14:cNvPr>
                <p14:cNvContentPartPr/>
                <p14:nvPr/>
              </p14:nvContentPartPr>
              <p14:xfrm>
                <a:off x="4139404" y="3774870"/>
                <a:ext cx="57960" cy="39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02D524-0CA8-C643-BBD4-A18F5DE15AA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31844" y="3767310"/>
                  <a:ext cx="73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2D31920-4858-FC44-913A-34F794D70D80}"/>
                    </a:ext>
                  </a:extLst>
                </p14:cNvPr>
                <p14:cNvContentPartPr/>
                <p14:nvPr/>
              </p14:nvContentPartPr>
              <p14:xfrm>
                <a:off x="4075324" y="3866310"/>
                <a:ext cx="39960" cy="522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2D31920-4858-FC44-913A-34F794D70D8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67764" y="3858750"/>
                  <a:ext cx="55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D408B4-6D0C-3541-AE4F-69A06B7564CE}"/>
                    </a:ext>
                  </a:extLst>
                </p14:cNvPr>
                <p14:cNvContentPartPr/>
                <p14:nvPr/>
              </p14:nvContentPartPr>
              <p14:xfrm>
                <a:off x="4258564" y="3835710"/>
                <a:ext cx="57960" cy="27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D408B4-6D0C-3541-AE4F-69A06B7564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51004" y="3828150"/>
                  <a:ext cx="73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840B2C4-209B-8142-86FF-565BBF7059E0}"/>
                    </a:ext>
                  </a:extLst>
                </p14:cNvPr>
                <p14:cNvContentPartPr/>
                <p14:nvPr/>
              </p14:nvContentPartPr>
              <p14:xfrm>
                <a:off x="4170004" y="3961350"/>
                <a:ext cx="49320" cy="428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840B2C4-209B-8142-86FF-565BBF7059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162444" y="3953790"/>
                  <a:ext cx="64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01D8DF-83D5-1F4C-B30A-38ED079FF133}"/>
                    </a:ext>
                  </a:extLst>
                </p14:cNvPr>
                <p14:cNvContentPartPr/>
                <p14:nvPr/>
              </p14:nvContentPartPr>
              <p14:xfrm>
                <a:off x="3959404" y="3896910"/>
                <a:ext cx="61560" cy="64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01D8DF-83D5-1F4C-B30A-38ED079FF1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51844" y="3889350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70DF13-F84B-C84B-89EB-0DE4A31E8D77}"/>
                    </a:ext>
                  </a:extLst>
                </p14:cNvPr>
                <p14:cNvContentPartPr/>
                <p14:nvPr/>
              </p14:nvContentPartPr>
              <p14:xfrm>
                <a:off x="1331044" y="3311190"/>
                <a:ext cx="229320" cy="113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70DF13-F84B-C84B-89EB-0DE4A31E8D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323484" y="3303630"/>
                  <a:ext cx="24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6A5BE36-AD18-4A46-BF59-6A304975C67A}"/>
                    </a:ext>
                  </a:extLst>
                </p14:cNvPr>
                <p14:cNvContentPartPr/>
                <p14:nvPr/>
              </p14:nvContentPartPr>
              <p14:xfrm>
                <a:off x="1599604" y="3194550"/>
                <a:ext cx="253800" cy="216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6A5BE36-AD18-4A46-BF59-6A304975C67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92044" y="3187350"/>
                  <a:ext cx="268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39F665-E9E6-404B-B291-0FBC0A9ADE83}"/>
                    </a:ext>
                  </a:extLst>
                </p14:cNvPr>
                <p14:cNvContentPartPr/>
                <p14:nvPr/>
              </p14:nvContentPartPr>
              <p14:xfrm>
                <a:off x="2109364" y="3216150"/>
                <a:ext cx="39960" cy="183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39F665-E9E6-404B-B291-0FBC0A9ADE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01804" y="3208590"/>
                  <a:ext cx="55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2886419-0F86-E94B-87C2-152ED1F9E209}"/>
                    </a:ext>
                  </a:extLst>
                </p14:cNvPr>
                <p14:cNvContentPartPr/>
                <p14:nvPr/>
              </p14:nvContentPartPr>
              <p14:xfrm>
                <a:off x="2057524" y="3203910"/>
                <a:ext cx="330120" cy="165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2886419-0F86-E94B-87C2-152ED1F9E2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49964" y="3196350"/>
                  <a:ext cx="34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E3607A3-062D-EB4F-B4FC-A96011240D21}"/>
                    </a:ext>
                  </a:extLst>
                </p14:cNvPr>
                <p14:cNvContentPartPr/>
                <p14:nvPr/>
              </p14:nvContentPartPr>
              <p14:xfrm>
                <a:off x="2365684" y="3262230"/>
                <a:ext cx="110160" cy="113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E3607A3-062D-EB4F-B4FC-A96011240D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58124" y="3254670"/>
                  <a:ext cx="125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944391C-BF76-524E-82C5-D443BD33E158}"/>
                    </a:ext>
                  </a:extLst>
                </p14:cNvPr>
                <p14:cNvContentPartPr/>
                <p14:nvPr/>
              </p14:nvContentPartPr>
              <p14:xfrm>
                <a:off x="2640724" y="3212910"/>
                <a:ext cx="330120" cy="275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944391C-BF76-524E-82C5-D443BD33E15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33164" y="3205350"/>
                  <a:ext cx="345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DDC368F-3BF5-734E-A184-6E79DDC2B5D1}"/>
                    </a:ext>
                  </a:extLst>
                </p14:cNvPr>
                <p14:cNvContentPartPr/>
                <p14:nvPr/>
              </p14:nvContentPartPr>
              <p14:xfrm>
                <a:off x="3010084" y="3164310"/>
                <a:ext cx="192600" cy="164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DDC368F-3BF5-734E-A184-6E79DDC2B5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02524" y="3156750"/>
                  <a:ext cx="207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4529522-5303-9D4B-A570-9088BE2DFC3D}"/>
                    </a:ext>
                  </a:extLst>
                </p14:cNvPr>
                <p14:cNvContentPartPr/>
                <p14:nvPr/>
              </p14:nvContentPartPr>
              <p14:xfrm>
                <a:off x="3142564" y="3152430"/>
                <a:ext cx="212760" cy="155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4529522-5303-9D4B-A570-9088BE2DFC3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135004" y="3144870"/>
                  <a:ext cx="22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6FB1568-616B-7744-BE79-140EFA2C073F}"/>
                    </a:ext>
                  </a:extLst>
                </p14:cNvPr>
                <p14:cNvContentPartPr/>
                <p14:nvPr/>
              </p14:nvContentPartPr>
              <p14:xfrm>
                <a:off x="1389004" y="4385430"/>
                <a:ext cx="134640" cy="226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6FB1568-616B-7744-BE79-140EFA2C073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81444" y="4377870"/>
                  <a:ext cx="1497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F9657DF-222A-B747-A8AE-E23EC05ACEC7}"/>
                    </a:ext>
                  </a:extLst>
                </p14:cNvPr>
                <p14:cNvContentPartPr/>
                <p14:nvPr/>
              </p14:nvContentPartPr>
              <p14:xfrm>
                <a:off x="1590244" y="4416030"/>
                <a:ext cx="79560" cy="278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F9657DF-222A-B747-A8AE-E23EC05ACE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82684" y="4408470"/>
                  <a:ext cx="94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47E04CC-600C-FD46-A9E7-D8D4A792CEF1}"/>
                    </a:ext>
                  </a:extLst>
                </p14:cNvPr>
                <p14:cNvContentPartPr/>
                <p14:nvPr/>
              </p14:nvContentPartPr>
              <p14:xfrm>
                <a:off x="1562884" y="4553190"/>
                <a:ext cx="128520" cy="24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47E04CC-600C-FD46-A9E7-D8D4A792CE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555324" y="4545630"/>
                  <a:ext cx="14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F9568F5-2313-144F-8AB3-5A0FCA0E76FF}"/>
                    </a:ext>
                  </a:extLst>
                </p14:cNvPr>
                <p14:cNvContentPartPr/>
                <p14:nvPr/>
              </p14:nvContentPartPr>
              <p14:xfrm>
                <a:off x="1358404" y="4672350"/>
                <a:ext cx="375480" cy="21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F9568F5-2313-144F-8AB3-5A0FCA0E76F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50844" y="4664790"/>
                  <a:ext cx="390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7302588-0B39-204A-91B5-501F4F4D4708}"/>
                    </a:ext>
                  </a:extLst>
                </p14:cNvPr>
                <p14:cNvContentPartPr/>
                <p14:nvPr/>
              </p14:nvContentPartPr>
              <p14:xfrm>
                <a:off x="1321684" y="4739310"/>
                <a:ext cx="134640" cy="177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7302588-0B39-204A-91B5-501F4F4D47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314124" y="4732110"/>
                  <a:ext cx="149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501064B-6F2D-C145-98D5-A9EB8EE51759}"/>
                    </a:ext>
                  </a:extLst>
                </p14:cNvPr>
                <p14:cNvContentPartPr/>
                <p14:nvPr/>
              </p14:nvContentPartPr>
              <p14:xfrm>
                <a:off x="1541644" y="4779270"/>
                <a:ext cx="73800" cy="150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501064B-6F2D-C145-98D5-A9EB8EE5175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34084" y="4771710"/>
                  <a:ext cx="88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1D1E0F2-E3C0-214B-9BEF-A1204446F108}"/>
                    </a:ext>
                  </a:extLst>
                </p14:cNvPr>
                <p14:cNvContentPartPr/>
                <p14:nvPr/>
              </p14:nvContentPartPr>
              <p14:xfrm>
                <a:off x="1472524" y="4837230"/>
                <a:ext cx="118080" cy="12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1D1E0F2-E3C0-214B-9BEF-A1204446F10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64964" y="4829670"/>
                  <a:ext cx="133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51F6AF4-910C-5E4C-9B8C-C06916A4CAA7}"/>
                    </a:ext>
                  </a:extLst>
                </p14:cNvPr>
                <p14:cNvContentPartPr/>
                <p14:nvPr/>
              </p14:nvContentPartPr>
              <p14:xfrm>
                <a:off x="1758364" y="4519710"/>
                <a:ext cx="52200" cy="137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51F6AF4-910C-5E4C-9B8C-C06916A4CAA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750804" y="4512150"/>
                  <a:ext cx="67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5A1F5B2-2E89-B84D-A679-7200AB29B709}"/>
                    </a:ext>
                  </a:extLst>
                </p14:cNvPr>
                <p14:cNvContentPartPr/>
                <p14:nvPr/>
              </p14:nvContentPartPr>
              <p14:xfrm>
                <a:off x="1816324" y="4556430"/>
                <a:ext cx="85680" cy="82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5A1F5B2-2E89-B84D-A679-7200AB29B70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808764" y="4548870"/>
                  <a:ext cx="100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92DC98E-88C6-DF48-9CD9-FFFFCF983F36}"/>
                    </a:ext>
                  </a:extLst>
                </p14:cNvPr>
                <p14:cNvContentPartPr/>
                <p14:nvPr/>
              </p14:nvContentPartPr>
              <p14:xfrm>
                <a:off x="1849804" y="4559310"/>
                <a:ext cx="58320" cy="615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92DC98E-88C6-DF48-9CD9-FFFFCF983F3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42244" y="4551750"/>
                  <a:ext cx="73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BC3A3F-08A0-7C49-B0BF-B1940A970399}"/>
                    </a:ext>
                  </a:extLst>
                </p14:cNvPr>
                <p14:cNvContentPartPr/>
                <p14:nvPr/>
              </p14:nvContentPartPr>
              <p14:xfrm>
                <a:off x="1971844" y="4507470"/>
                <a:ext cx="21600" cy="140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BC3A3F-08A0-7C49-B0BF-B1940A97039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64284" y="4499910"/>
                  <a:ext cx="36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1A50CAE-6C96-C645-A894-B22618EECFAC}"/>
                    </a:ext>
                  </a:extLst>
                </p14:cNvPr>
                <p14:cNvContentPartPr/>
                <p14:nvPr/>
              </p14:nvContentPartPr>
              <p14:xfrm>
                <a:off x="1874284" y="4531950"/>
                <a:ext cx="91800" cy="140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1A50CAE-6C96-C645-A894-B22618EECF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866724" y="4524390"/>
                  <a:ext cx="106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9AD4299-C3B8-0D4D-A533-C12DE59933F9}"/>
                    </a:ext>
                  </a:extLst>
                </p14:cNvPr>
                <p14:cNvContentPartPr/>
                <p14:nvPr/>
              </p14:nvContentPartPr>
              <p14:xfrm>
                <a:off x="1843684" y="4586670"/>
                <a:ext cx="49320" cy="12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9AD4299-C3B8-0D4D-A533-C12DE59933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36124" y="4579470"/>
                  <a:ext cx="64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CE56454-19D3-B445-8AEA-63EF9032C5C6}"/>
                    </a:ext>
                  </a:extLst>
                </p14:cNvPr>
                <p14:cNvContentPartPr/>
                <p14:nvPr/>
              </p14:nvContentPartPr>
              <p14:xfrm>
                <a:off x="1883284" y="4547070"/>
                <a:ext cx="67680" cy="128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CE56454-19D3-B445-8AEA-63EF9032C5C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76084" y="4539510"/>
                  <a:ext cx="82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EEB5404-13B0-1E46-B95E-958543E471EA}"/>
                    </a:ext>
                  </a:extLst>
                </p14:cNvPr>
                <p14:cNvContentPartPr/>
                <p14:nvPr/>
              </p14:nvContentPartPr>
              <p14:xfrm>
                <a:off x="1846924" y="4589910"/>
                <a:ext cx="76680" cy="9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EEB5404-13B0-1E46-B95E-958543E471E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39364" y="4582350"/>
                  <a:ext cx="91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879A1A7-2477-094C-A7A7-A6982E968DC8}"/>
                    </a:ext>
                  </a:extLst>
                </p14:cNvPr>
                <p14:cNvContentPartPr/>
                <p14:nvPr/>
              </p14:nvContentPartPr>
              <p14:xfrm>
                <a:off x="2133844" y="4662990"/>
                <a:ext cx="61560" cy="6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879A1A7-2477-094C-A7A7-A6982E968D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26284" y="4655790"/>
                  <a:ext cx="76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35350CD-9064-524D-95FA-80BC626703F7}"/>
                    </a:ext>
                  </a:extLst>
                </p14:cNvPr>
                <p14:cNvContentPartPr/>
                <p14:nvPr/>
              </p14:nvContentPartPr>
              <p14:xfrm>
                <a:off x="2130604" y="4699710"/>
                <a:ext cx="61560" cy="3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35350CD-9064-524D-95FA-80BC626703F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23044" y="4692150"/>
                  <a:ext cx="76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0C2CA2C-AEAC-CA43-AEB3-D16ADD80113A}"/>
                    </a:ext>
                  </a:extLst>
                </p14:cNvPr>
                <p14:cNvContentPartPr/>
                <p14:nvPr/>
              </p14:nvContentPartPr>
              <p14:xfrm>
                <a:off x="2506084" y="4540950"/>
                <a:ext cx="15480" cy="140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0C2CA2C-AEAC-CA43-AEB3-D16ADD80113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98884" y="4533390"/>
                  <a:ext cx="3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73118B3-2E27-A846-94A9-AB121BA9775D}"/>
                    </a:ext>
                  </a:extLst>
                </p14:cNvPr>
                <p14:cNvContentPartPr/>
                <p14:nvPr/>
              </p14:nvContentPartPr>
              <p14:xfrm>
                <a:off x="2561164" y="4617270"/>
                <a:ext cx="9360" cy="583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73118B3-2E27-A846-94A9-AB121BA977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553604" y="4609710"/>
                  <a:ext cx="2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6EF38DB-24F7-0D49-87AE-F0D39274C0E9}"/>
                    </a:ext>
                  </a:extLst>
                </p14:cNvPr>
                <p14:cNvContentPartPr/>
                <p14:nvPr/>
              </p14:nvContentPartPr>
              <p14:xfrm>
                <a:off x="2585644" y="4565430"/>
                <a:ext cx="9360" cy="24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6EF38DB-24F7-0D49-87AE-F0D39274C0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578084" y="4557870"/>
                  <a:ext cx="2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BE44D2-6640-1E47-932A-10CC52672BCB}"/>
                    </a:ext>
                  </a:extLst>
                </p14:cNvPr>
                <p14:cNvContentPartPr/>
                <p14:nvPr/>
              </p14:nvContentPartPr>
              <p14:xfrm>
                <a:off x="2637484" y="4623390"/>
                <a:ext cx="119520" cy="49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BE44D2-6640-1E47-932A-10CC52672BC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29924" y="4615830"/>
                  <a:ext cx="134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6BFCE27-3771-7B44-BA1B-CA711407A22D}"/>
                    </a:ext>
                  </a:extLst>
                </p14:cNvPr>
                <p14:cNvContentPartPr/>
                <p14:nvPr/>
              </p14:nvContentPartPr>
              <p14:xfrm>
                <a:off x="2448124" y="4794390"/>
                <a:ext cx="82800" cy="162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6BFCE27-3771-7B44-BA1B-CA711407A22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40564" y="4786830"/>
                  <a:ext cx="97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1CB290F-681C-444E-B48E-99A1A3F7DB59}"/>
                    </a:ext>
                  </a:extLst>
                </p14:cNvPr>
                <p14:cNvContentPartPr/>
                <p14:nvPr/>
              </p14:nvContentPartPr>
              <p14:xfrm>
                <a:off x="2558284" y="4833990"/>
                <a:ext cx="146520" cy="76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1CB290F-681C-444E-B48E-99A1A3F7DB5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50724" y="4826430"/>
                  <a:ext cx="161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0B6E3EF-9E4E-CB47-9521-C80778741901}"/>
                    </a:ext>
                  </a:extLst>
                </p14:cNvPr>
                <p14:cNvContentPartPr/>
                <p14:nvPr/>
              </p14:nvContentPartPr>
              <p14:xfrm>
                <a:off x="2753404" y="4843350"/>
                <a:ext cx="46080" cy="61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0B6E3EF-9E4E-CB47-9521-C8077874190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45844" y="4835790"/>
                  <a:ext cx="61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64D15FB-1EF5-8344-AE00-2B3E590648E9}"/>
                    </a:ext>
                  </a:extLst>
                </p14:cNvPr>
                <p14:cNvContentPartPr/>
                <p14:nvPr/>
              </p14:nvContentPartPr>
              <p14:xfrm>
                <a:off x="3019084" y="4504590"/>
                <a:ext cx="46080" cy="238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64D15FB-1EF5-8344-AE00-2B3E590648E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011524" y="4497030"/>
                  <a:ext cx="61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637DC4C-BF7D-004D-B432-D5ECCF195E3F}"/>
                    </a:ext>
                  </a:extLst>
                </p14:cNvPr>
                <p14:cNvContentPartPr/>
                <p14:nvPr/>
              </p14:nvContentPartPr>
              <p14:xfrm>
                <a:off x="2985604" y="4592790"/>
                <a:ext cx="128520" cy="30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637DC4C-BF7D-004D-B432-D5ECCF195E3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78044" y="4585590"/>
                  <a:ext cx="143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BFF8125-FF44-B643-ACFD-900F230241B9}"/>
                    </a:ext>
                  </a:extLst>
                </p14:cNvPr>
                <p14:cNvContentPartPr/>
                <p14:nvPr/>
              </p14:nvContentPartPr>
              <p14:xfrm>
                <a:off x="3162724" y="4525830"/>
                <a:ext cx="61560" cy="1897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BFF8125-FF44-B643-ACFD-900F230241B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55164" y="4518270"/>
                  <a:ext cx="76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E1A3731-CF21-194E-BF20-221779D19C99}"/>
                    </a:ext>
                  </a:extLst>
                </p14:cNvPr>
                <p14:cNvContentPartPr/>
                <p14:nvPr/>
              </p14:nvContentPartPr>
              <p14:xfrm>
                <a:off x="3293764" y="4574790"/>
                <a:ext cx="67680" cy="124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E1A3731-CF21-194E-BF20-221779D19C9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86204" y="4567230"/>
                  <a:ext cx="82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7C11B12-2C80-2D4C-96EB-FEB67294E8D5}"/>
                    </a:ext>
                  </a:extLst>
                </p14:cNvPr>
                <p14:cNvContentPartPr/>
                <p14:nvPr/>
              </p14:nvContentPartPr>
              <p14:xfrm>
                <a:off x="3239044" y="4623390"/>
                <a:ext cx="88920" cy="3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7C11B12-2C80-2D4C-96EB-FEB67294E8D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31484" y="4615830"/>
                  <a:ext cx="104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A2325DC-774B-5447-9C93-1AC52B939C84}"/>
                    </a:ext>
                  </a:extLst>
                </p14:cNvPr>
                <p14:cNvContentPartPr/>
                <p14:nvPr/>
              </p14:nvContentPartPr>
              <p14:xfrm>
                <a:off x="3397804" y="4638870"/>
                <a:ext cx="90720" cy="6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A2325DC-774B-5447-9C93-1AC52B939C8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90244" y="4631310"/>
                  <a:ext cx="105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B94E08-0EE1-5C46-B17C-B53C2BC95100}"/>
                    </a:ext>
                  </a:extLst>
                </p14:cNvPr>
                <p14:cNvContentPartPr/>
                <p14:nvPr/>
              </p14:nvContentPartPr>
              <p14:xfrm>
                <a:off x="3437404" y="4586670"/>
                <a:ext cx="9360" cy="119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B94E08-0EE1-5C46-B17C-B53C2BC9510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29844" y="4579470"/>
                  <a:ext cx="24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AFE2011-AA0E-A341-9D1B-4D3D48FD9937}"/>
                    </a:ext>
                  </a:extLst>
                </p14:cNvPr>
                <p14:cNvContentPartPr/>
                <p14:nvPr/>
              </p14:nvContentPartPr>
              <p14:xfrm>
                <a:off x="3525964" y="4583790"/>
                <a:ext cx="55440" cy="113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FE2011-AA0E-A341-9D1B-4D3D48FD99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18404" y="4576230"/>
                  <a:ext cx="7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B072730-E1A4-CD4C-AF01-E4D43803B3E7}"/>
                    </a:ext>
                  </a:extLst>
                </p14:cNvPr>
                <p14:cNvContentPartPr/>
                <p14:nvPr/>
              </p14:nvContentPartPr>
              <p14:xfrm>
                <a:off x="3580684" y="4556430"/>
                <a:ext cx="58320" cy="168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B072730-E1A4-CD4C-AF01-E4D43803B3E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73484" y="4548870"/>
                  <a:ext cx="73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B118806-C41F-0247-BDD9-C4A203E6958E}"/>
                    </a:ext>
                  </a:extLst>
                </p14:cNvPr>
                <p14:cNvContentPartPr/>
                <p14:nvPr/>
              </p14:nvContentPartPr>
              <p14:xfrm>
                <a:off x="3718204" y="4653990"/>
                <a:ext cx="73800" cy="154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B118806-C41F-0247-BDD9-C4A203E695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10644" y="4646430"/>
                  <a:ext cx="88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C03876F-E2CB-FA4A-BEFD-C36328204B51}"/>
                    </a:ext>
                  </a:extLst>
                </p14:cNvPr>
                <p14:cNvContentPartPr/>
                <p14:nvPr/>
              </p14:nvContentPartPr>
              <p14:xfrm>
                <a:off x="3913684" y="4571550"/>
                <a:ext cx="76680" cy="220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C03876F-E2CB-FA4A-BEFD-C36328204B5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06124" y="4563990"/>
                  <a:ext cx="91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DFC894-DDA3-C946-8760-5F4CBCF36486}"/>
                    </a:ext>
                  </a:extLst>
                </p14:cNvPr>
                <p14:cNvContentPartPr/>
                <p14:nvPr/>
              </p14:nvContentPartPr>
              <p14:xfrm>
                <a:off x="3904324" y="4675230"/>
                <a:ext cx="91800" cy="248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DFC894-DDA3-C946-8760-5F4CBCF3648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96764" y="4667670"/>
                  <a:ext cx="106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B46052C-927E-F042-AFE3-8414585A0076}"/>
                    </a:ext>
                  </a:extLst>
                </p14:cNvPr>
                <p14:cNvContentPartPr/>
                <p14:nvPr/>
              </p14:nvContentPartPr>
              <p14:xfrm>
                <a:off x="4060204" y="4608270"/>
                <a:ext cx="27720" cy="131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B46052C-927E-F042-AFE3-8414585A007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52644" y="4600710"/>
                  <a:ext cx="42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7313D5D-AD02-614F-A82E-D1BDD7E062B4}"/>
                    </a:ext>
                  </a:extLst>
                </p14:cNvPr>
                <p14:cNvContentPartPr/>
                <p14:nvPr/>
              </p14:nvContentPartPr>
              <p14:xfrm>
                <a:off x="4148764" y="4626630"/>
                <a:ext cx="37080" cy="113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7313D5D-AD02-614F-A82E-D1BDD7E062B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41204" y="4619070"/>
                  <a:ext cx="52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61437E2-63D1-1143-9595-2DCF42DC1E8B}"/>
                    </a:ext>
                  </a:extLst>
                </p14:cNvPr>
                <p14:cNvContentPartPr/>
                <p14:nvPr/>
              </p14:nvContentPartPr>
              <p14:xfrm>
                <a:off x="4130404" y="4669110"/>
                <a:ext cx="73800" cy="3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61437E2-63D1-1143-9595-2DCF42DC1E8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22844" y="4661910"/>
                  <a:ext cx="88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D30B1C2-92DA-6D45-A1E0-2BAAA7324BD6}"/>
                    </a:ext>
                  </a:extLst>
                </p14:cNvPr>
                <p14:cNvContentPartPr/>
                <p14:nvPr/>
              </p14:nvContentPartPr>
              <p14:xfrm>
                <a:off x="4240204" y="4599270"/>
                <a:ext cx="46080" cy="143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D30B1C2-92DA-6D45-A1E0-2BAAA7324BD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232644" y="4591710"/>
                  <a:ext cx="61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ABD6D2A-8C1B-6D4D-B6EC-B3C0B874A535}"/>
                    </a:ext>
                  </a:extLst>
                </p14:cNvPr>
                <p14:cNvContentPartPr/>
                <p14:nvPr/>
              </p14:nvContentPartPr>
              <p14:xfrm>
                <a:off x="2967244" y="4763790"/>
                <a:ext cx="1282680" cy="37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ABD6D2A-8C1B-6D4D-B6EC-B3C0B874A53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59684" y="4756230"/>
                  <a:ext cx="1297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0B23FA5-FB9F-DD48-AA5D-D9C4ED03BE45}"/>
                    </a:ext>
                  </a:extLst>
                </p14:cNvPr>
                <p14:cNvContentPartPr/>
                <p14:nvPr/>
              </p14:nvContentPartPr>
              <p14:xfrm>
                <a:off x="3522724" y="4831110"/>
                <a:ext cx="119520" cy="189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0B23FA5-FB9F-DD48-AA5D-D9C4ED03BE4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15164" y="4823550"/>
                  <a:ext cx="134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AE16AF9-7937-A14C-A09D-D892CC328105}"/>
                    </a:ext>
                  </a:extLst>
                </p14:cNvPr>
                <p14:cNvContentPartPr/>
                <p14:nvPr/>
              </p14:nvContentPartPr>
              <p14:xfrm>
                <a:off x="4475284" y="4733550"/>
                <a:ext cx="58320" cy="18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AE16AF9-7937-A14C-A09D-D892CC32810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467724" y="4725990"/>
                  <a:ext cx="7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558F78D-2A12-3B42-B206-BCD181EA368A}"/>
                    </a:ext>
                  </a:extLst>
                </p14:cNvPr>
                <p14:cNvContentPartPr/>
                <p14:nvPr/>
              </p14:nvContentPartPr>
              <p14:xfrm>
                <a:off x="4475284" y="4791510"/>
                <a:ext cx="61560" cy="15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558F78D-2A12-3B42-B206-BCD181EA368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67724" y="4783950"/>
                  <a:ext cx="76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18ED16-000D-A946-90A0-0554AAB8ADE0}"/>
                    </a:ext>
                  </a:extLst>
                </p14:cNvPr>
                <p14:cNvContentPartPr/>
                <p14:nvPr/>
              </p14:nvContentPartPr>
              <p14:xfrm>
                <a:off x="4737724" y="4596030"/>
                <a:ext cx="9360" cy="1652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18ED16-000D-A946-90A0-0554AAB8AD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30524" y="4588470"/>
                  <a:ext cx="24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00B3F31-E79B-D847-B334-2740C35DDBAA}"/>
                    </a:ext>
                  </a:extLst>
                </p14:cNvPr>
                <p14:cNvContentPartPr/>
                <p14:nvPr/>
              </p14:nvContentPartPr>
              <p14:xfrm>
                <a:off x="4796404" y="4687470"/>
                <a:ext cx="18360" cy="338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00B3F31-E79B-D847-B334-2740C35DDBA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88844" y="4679910"/>
                  <a:ext cx="33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CAC0F15-493B-3B48-8320-4BDBF7AC9963}"/>
                    </a:ext>
                  </a:extLst>
                </p14:cNvPr>
                <p14:cNvContentPartPr/>
                <p14:nvPr/>
              </p14:nvContentPartPr>
              <p14:xfrm>
                <a:off x="4817284" y="4637070"/>
                <a:ext cx="12600" cy="26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CAC0F15-493B-3B48-8320-4BDBF7AC996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09724" y="4629510"/>
                  <a:ext cx="27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C83F618-E756-BF44-8B22-3C0AE420BA2B}"/>
                    </a:ext>
                  </a:extLst>
                </p14:cNvPr>
                <p14:cNvContentPartPr/>
                <p14:nvPr/>
              </p14:nvContentPartPr>
              <p14:xfrm>
                <a:off x="4847884" y="4696830"/>
                <a:ext cx="122400" cy="37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C83F618-E756-BF44-8B22-3C0AE420BA2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40324" y="4689270"/>
                  <a:ext cx="13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6C988B6-A60F-9347-95CC-96E0539DD8A9}"/>
                    </a:ext>
                  </a:extLst>
                </p14:cNvPr>
                <p14:cNvContentPartPr/>
                <p14:nvPr/>
              </p14:nvContentPartPr>
              <p14:xfrm>
                <a:off x="4722604" y="4840110"/>
                <a:ext cx="110160" cy="134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6C988B6-A60F-9347-95CC-96E0539DD8A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15044" y="4832550"/>
                  <a:ext cx="125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001AD79-82A6-134E-B7CF-D13D824E415F}"/>
                    </a:ext>
                  </a:extLst>
                </p14:cNvPr>
                <p14:cNvContentPartPr/>
                <p14:nvPr/>
              </p14:nvContentPartPr>
              <p14:xfrm>
                <a:off x="4839964" y="4861710"/>
                <a:ext cx="139320" cy="676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001AD79-82A6-134E-B7CF-D13D824E415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32404" y="4854150"/>
                  <a:ext cx="154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87800C1-2BCB-224F-8894-73EDD2226C65}"/>
                    </a:ext>
                  </a:extLst>
                </p14:cNvPr>
                <p14:cNvContentPartPr/>
                <p14:nvPr/>
              </p14:nvContentPartPr>
              <p14:xfrm>
                <a:off x="5015644" y="4882950"/>
                <a:ext cx="49320" cy="49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87800C1-2BCB-224F-8894-73EDD2226C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08084" y="4875390"/>
                  <a:ext cx="64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768DDCE-1227-894A-8340-BCA622C1DDB5}"/>
                    </a:ext>
                  </a:extLst>
                </p14:cNvPr>
                <p14:cNvContentPartPr/>
                <p14:nvPr/>
              </p14:nvContentPartPr>
              <p14:xfrm>
                <a:off x="5205004" y="4562550"/>
                <a:ext cx="79560" cy="2170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768DDCE-1227-894A-8340-BCA622C1DDB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97444" y="4554990"/>
                  <a:ext cx="94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5F6ABFA-BF85-2C44-8C5C-E4876B9C124B}"/>
                    </a:ext>
                  </a:extLst>
                </p14:cNvPr>
                <p14:cNvContentPartPr/>
                <p14:nvPr/>
              </p14:nvContentPartPr>
              <p14:xfrm>
                <a:off x="5177644" y="4657230"/>
                <a:ext cx="95040" cy="187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5F6ABFA-BF85-2C44-8C5C-E4876B9C124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70084" y="4649670"/>
                  <a:ext cx="110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D1B458A-A132-7448-BCA4-48C0C8001419}"/>
                    </a:ext>
                  </a:extLst>
                </p14:cNvPr>
                <p14:cNvContentPartPr/>
                <p14:nvPr/>
              </p14:nvContentPartPr>
              <p14:xfrm>
                <a:off x="5320924" y="4571550"/>
                <a:ext cx="58320" cy="162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D1B458A-A132-7448-BCA4-48C0C800141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313364" y="4563990"/>
                  <a:ext cx="7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253AF58-A5ED-874F-A682-257BE1D76C3E}"/>
                    </a:ext>
                  </a:extLst>
                </p14:cNvPr>
                <p14:cNvContentPartPr/>
                <p14:nvPr/>
              </p14:nvContentPartPr>
              <p14:xfrm>
                <a:off x="5409484" y="4605030"/>
                <a:ext cx="64440" cy="1134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253AF58-A5ED-874F-A682-257BE1D76C3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01924" y="4597470"/>
                  <a:ext cx="79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72FDD1A-FD23-B04A-8B61-71650910ED04}"/>
                    </a:ext>
                  </a:extLst>
                </p14:cNvPr>
                <p14:cNvContentPartPr/>
                <p14:nvPr/>
              </p14:nvContentPartPr>
              <p14:xfrm>
                <a:off x="5391124" y="4657230"/>
                <a:ext cx="88920" cy="3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72FDD1A-FD23-B04A-8B61-71650910ED0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83564" y="4649670"/>
                  <a:ext cx="104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AFE3629-E857-A94A-AD08-11E6B528548A}"/>
                    </a:ext>
                  </a:extLst>
                </p14:cNvPr>
                <p14:cNvContentPartPr/>
                <p14:nvPr/>
              </p14:nvContentPartPr>
              <p14:xfrm>
                <a:off x="5510284" y="4647870"/>
                <a:ext cx="104040" cy="9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AFE3629-E857-A94A-AD08-11E6B528548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502724" y="4640310"/>
                  <a:ext cx="119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F405D7F-A75E-1947-AB06-E127CDDAEAB5}"/>
                    </a:ext>
                  </a:extLst>
                </p14:cNvPr>
                <p14:cNvContentPartPr/>
                <p14:nvPr/>
              </p14:nvContentPartPr>
              <p14:xfrm>
                <a:off x="5559244" y="4605030"/>
                <a:ext cx="15480" cy="1101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F405D7F-A75E-1947-AB06-E127CDDAEAB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51684" y="4597470"/>
                  <a:ext cx="3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0AC2EDD-F236-3A44-816D-BAA993DF90DC}"/>
                    </a:ext>
                  </a:extLst>
                </p14:cNvPr>
                <p14:cNvContentPartPr/>
                <p14:nvPr/>
              </p14:nvContentPartPr>
              <p14:xfrm>
                <a:off x="5675164" y="4583790"/>
                <a:ext cx="64440" cy="131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0AC2EDD-F236-3A44-816D-BAA993DF90D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67604" y="4576230"/>
                  <a:ext cx="7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280F7FB-4195-104A-8779-EBF61D838240}"/>
                    </a:ext>
                  </a:extLst>
                </p14:cNvPr>
                <p14:cNvContentPartPr/>
                <p14:nvPr/>
              </p14:nvContentPartPr>
              <p14:xfrm>
                <a:off x="5782084" y="4571550"/>
                <a:ext cx="46080" cy="144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280F7FB-4195-104A-8779-EBF61D83824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774524" y="4563990"/>
                  <a:ext cx="61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7A73B7B-A3B5-094A-801D-F7A970122A54}"/>
                    </a:ext>
                  </a:extLst>
                </p14:cNvPr>
                <p14:cNvContentPartPr/>
                <p14:nvPr/>
              </p14:nvContentPartPr>
              <p14:xfrm>
                <a:off x="5876764" y="4653990"/>
                <a:ext cx="76680" cy="15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7A73B7B-A3B5-094A-801D-F7A970122A5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869204" y="4646430"/>
                  <a:ext cx="91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09B9C45-735C-AE48-AE9E-992A9455515B}"/>
                    </a:ext>
                  </a:extLst>
                </p14:cNvPr>
                <p14:cNvContentPartPr/>
                <p14:nvPr/>
              </p14:nvContentPartPr>
              <p14:xfrm>
                <a:off x="6011044" y="4544550"/>
                <a:ext cx="52200" cy="213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09B9C45-735C-AE48-AE9E-992A9455515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03484" y="4536990"/>
                  <a:ext cx="67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79CDBF1-A9C8-0441-8469-C8A7275883F4}"/>
                    </a:ext>
                  </a:extLst>
                </p14:cNvPr>
                <p14:cNvContentPartPr/>
                <p14:nvPr/>
              </p14:nvContentPartPr>
              <p14:xfrm>
                <a:off x="5968204" y="4641750"/>
                <a:ext cx="155880" cy="187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79CDBF1-A9C8-0441-8469-C8A7275883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60644" y="4634190"/>
                  <a:ext cx="171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6306E14-6F1D-184A-9EC6-DB8122C885EC}"/>
                    </a:ext>
                  </a:extLst>
                </p14:cNvPr>
                <p14:cNvContentPartPr/>
                <p14:nvPr/>
              </p14:nvContentPartPr>
              <p14:xfrm>
                <a:off x="6126964" y="4568670"/>
                <a:ext cx="33840" cy="1346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6306E14-6F1D-184A-9EC6-DB8122C885E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119404" y="4561110"/>
                  <a:ext cx="48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DBE7D9C-233F-D644-872A-94BBE19CD1AE}"/>
                    </a:ext>
                  </a:extLst>
                </p14:cNvPr>
                <p14:cNvContentPartPr/>
                <p14:nvPr/>
              </p14:nvContentPartPr>
              <p14:xfrm>
                <a:off x="6182044" y="4602510"/>
                <a:ext cx="64440" cy="97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DBE7D9C-233F-D644-872A-94BBE19CD1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174484" y="4594950"/>
                  <a:ext cx="79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4CED0CE-CC2B-2F4A-81ED-55C27493027E}"/>
                    </a:ext>
                  </a:extLst>
                </p14:cNvPr>
                <p14:cNvContentPartPr/>
                <p14:nvPr/>
              </p14:nvContentPartPr>
              <p14:xfrm>
                <a:off x="6215524" y="4586670"/>
                <a:ext cx="88920" cy="128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4CED0CE-CC2B-2F4A-81ED-55C27493027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207964" y="4579470"/>
                  <a:ext cx="104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144989-84DC-654F-A722-0F2CE0D11307}"/>
                    </a:ext>
                  </a:extLst>
                </p14:cNvPr>
                <p14:cNvContentPartPr/>
                <p14:nvPr/>
              </p14:nvContentPartPr>
              <p14:xfrm>
                <a:off x="6178804" y="4641750"/>
                <a:ext cx="119520" cy="9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144989-84DC-654F-A722-0F2CE0D1130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71244" y="4634190"/>
                  <a:ext cx="134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43CC2D-4AFE-7744-A26D-4770602143AD}"/>
                    </a:ext>
                  </a:extLst>
                </p14:cNvPr>
                <p14:cNvContentPartPr/>
                <p14:nvPr/>
              </p14:nvContentPartPr>
              <p14:xfrm>
                <a:off x="6331444" y="4644990"/>
                <a:ext cx="70560" cy="126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43CC2D-4AFE-7744-A26D-4770602143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23884" y="4637430"/>
                  <a:ext cx="85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9B3FE1B-8016-9C43-833A-1B7B0EC20C75}"/>
                    </a:ext>
                  </a:extLst>
                </p14:cNvPr>
                <p14:cNvContentPartPr/>
                <p14:nvPr/>
              </p14:nvContentPartPr>
              <p14:xfrm>
                <a:off x="6432244" y="4574790"/>
                <a:ext cx="82800" cy="125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9B3FE1B-8016-9C43-833A-1B7B0EC20C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24684" y="4567230"/>
                  <a:ext cx="97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B69A2DA-C293-7D45-902C-C6BA848A2D1E}"/>
                    </a:ext>
                  </a:extLst>
                </p14:cNvPr>
                <p14:cNvContentPartPr/>
                <p14:nvPr/>
              </p14:nvContentPartPr>
              <p14:xfrm>
                <a:off x="6533044" y="4565430"/>
                <a:ext cx="52200" cy="204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B69A2DA-C293-7D45-902C-C6BA848A2D1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25484" y="4557870"/>
                  <a:ext cx="67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765500A-1588-EE4E-B647-EDAA0AFBCB58}"/>
                    </a:ext>
                  </a:extLst>
                </p14:cNvPr>
                <p14:cNvContentPartPr/>
                <p14:nvPr/>
              </p14:nvContentPartPr>
              <p14:xfrm>
                <a:off x="5299684" y="4791510"/>
                <a:ext cx="971280" cy="432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765500A-1588-EE4E-B647-EDAA0AFBCB5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292124" y="4783950"/>
                  <a:ext cx="9864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440AF00-C186-434A-8717-0DF2A61386C4}"/>
                    </a:ext>
                  </a:extLst>
                </p14:cNvPr>
                <p14:cNvContentPartPr/>
                <p14:nvPr/>
              </p14:nvContentPartPr>
              <p14:xfrm>
                <a:off x="5715124" y="4864590"/>
                <a:ext cx="88560" cy="1346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440AF00-C186-434A-8717-0DF2A61386C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07564" y="4857030"/>
                  <a:ext cx="103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F83FD99-DBF5-2A4D-A6C7-7B34278B537E}"/>
                    </a:ext>
                  </a:extLst>
                </p14:cNvPr>
                <p14:cNvContentPartPr/>
                <p14:nvPr/>
              </p14:nvContentPartPr>
              <p14:xfrm>
                <a:off x="5852284" y="4873950"/>
                <a:ext cx="122400" cy="143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F83FD99-DBF5-2A4D-A6C7-7B34278B537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44724" y="4866390"/>
                  <a:ext cx="137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0C76B0C-293C-7C4D-B51C-5CE6E21591F5}"/>
                    </a:ext>
                  </a:extLst>
                </p14:cNvPr>
                <p14:cNvContentPartPr/>
                <p14:nvPr/>
              </p14:nvContentPartPr>
              <p14:xfrm>
                <a:off x="2413924" y="4534830"/>
                <a:ext cx="420480" cy="5133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0C76B0C-293C-7C4D-B51C-5CE6E21591F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406364" y="4527270"/>
                  <a:ext cx="435600" cy="52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31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2178035" cy="525673"/>
            <a:chOff x="27432" y="0"/>
            <a:chExt cx="2178035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1. Introduction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103F3B-0BCA-E34D-9A0D-28696F103693}"/>
              </a:ext>
            </a:extLst>
          </p:cNvPr>
          <p:cNvSpPr/>
          <p:nvPr/>
        </p:nvSpPr>
        <p:spPr>
          <a:xfrm>
            <a:off x="80725" y="666750"/>
            <a:ext cx="3424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00009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spc="-4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Instructor: Prashant K. Jha</a:t>
            </a:r>
            <a:endParaRPr lang="en-US" sz="2200" spc="-4" dirty="0">
              <a:solidFill>
                <a:srgbClr val="00009A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16C81F0-0469-2D40-8CEC-F70A34348E01}"/>
              </a:ext>
            </a:extLst>
          </p:cNvPr>
          <p:cNvSpPr/>
          <p:nvPr/>
        </p:nvSpPr>
        <p:spPr>
          <a:xfrm>
            <a:off x="75028" y="971550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Ph.D. (2016), Civil Engineering, Carnegie Mellon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Postdoc experience, Dept. of Mathematics, Louisiana State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Currently Research Associate at Oden Institute, University of Texas at Austin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5D307A-67D2-F647-8965-D246364FFCA3}"/>
              </a:ext>
            </a:extLst>
          </p:cNvPr>
          <p:cNvSpPr/>
          <p:nvPr/>
        </p:nvSpPr>
        <p:spPr>
          <a:xfrm>
            <a:off x="75028" y="1956036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My research work is at the intersection of applied mathematics and computational science. Currently, I am working in the areas of mechanics of solids and granular media, computational oncology and biomedical engineering, and multiscale modeling.</a:t>
            </a:r>
          </a:p>
        </p:txBody>
      </p:sp>
    </p:spTree>
    <p:extLst>
      <p:ext uri="{BB962C8B-B14F-4D97-AF65-F5344CB8AC3E}">
        <p14:creationId xmlns:p14="http://schemas.microsoft.com/office/powerpoint/2010/main" val="12300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875888" cy="525673"/>
            <a:chOff x="27432" y="0"/>
            <a:chExt cx="487588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830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Teaching Assistant: </a:t>
              </a:r>
              <a:r>
                <a:rPr lang="en-US" b="1" dirty="0" err="1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Chungmin</a:t>
              </a:r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 Han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5D307A-67D2-F647-8965-D246364FFCA3}"/>
              </a:ext>
            </a:extLst>
          </p:cNvPr>
          <p:cNvSpPr/>
          <p:nvPr/>
        </p:nvSpPr>
        <p:spPr>
          <a:xfrm>
            <a:off x="2050015" y="1472595"/>
            <a:ext cx="4638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I'm a Ph.D. student with an interest in clinical/computational neuroscience. I study brain responses by utilizing non-invasive neuroimaging, fMRI, and MEG. Anyone who's seeking advice in this field is more than welcome to ask me questions.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E82D4-6EE4-1C4E-BFA4-28174F92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" y="971550"/>
            <a:ext cx="192881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853446" cy="525673"/>
            <a:chOff x="27432" y="0"/>
            <a:chExt cx="4853446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80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Learning Assistants: Maria Amador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486D4-18C1-CA43-80BF-2258A4BA2FB7}"/>
              </a:ext>
            </a:extLst>
          </p:cNvPr>
          <p:cNvSpPr/>
          <p:nvPr/>
        </p:nvSpPr>
        <p:spPr>
          <a:xfrm>
            <a:off x="2355760" y="1651318"/>
            <a:ext cx="4402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 am a 3rd year Track 2 BME and math major. This semester, I will continue my position as a policy coder for the UT-Oxford COVID-19 Modeling Consortium. I love to travel, play piano, and binge Netflix! After graduation, I hope to go to med school.</a:t>
            </a:r>
          </a:p>
        </p:txBody>
      </p:sp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D30764C-B1D0-AE42-8059-095C2FF0C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731173"/>
            <a:ext cx="227187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951230" cy="525673"/>
            <a:chOff x="27432" y="0"/>
            <a:chExt cx="4951230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905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Learning Assistants: </a:t>
              </a:r>
              <a:r>
                <a:rPr lang="en-US" b="1" dirty="0" err="1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Parth</a:t>
              </a:r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 </a:t>
              </a:r>
              <a:r>
                <a:rPr lang="en-US" b="1" dirty="0" err="1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Malaviya</a:t>
              </a:r>
              <a:endParaRPr lang="en-US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486D4-18C1-CA43-80BF-2258A4BA2FB7}"/>
              </a:ext>
            </a:extLst>
          </p:cNvPr>
          <p:cNvSpPr/>
          <p:nvPr/>
        </p:nvSpPr>
        <p:spPr>
          <a:xfrm>
            <a:off x="2895600" y="1043728"/>
            <a:ext cx="4402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Year: </a:t>
            </a:r>
            <a:r>
              <a:rPr lang="en-US" sz="16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SeniorTrack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BME - Cellular &amp; Bimolecular Engineering</a:t>
            </a: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Hobbies: Gardening and playing pick-up basketball</a:t>
            </a: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Career Interests: Medical School</a:t>
            </a: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b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endParaRPr lang="en-US" sz="16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Undergrads, feel free to reach out about questions regarding this course or navigating BME during OH or via email/zoom.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48D0B-5665-A242-9FD1-BF57D6B12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20202"/>
          <a:stretch/>
        </p:blipFill>
        <p:spPr>
          <a:xfrm>
            <a:off x="56370" y="1428750"/>
            <a:ext cx="270847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346897" cy="525673"/>
            <a:chOff x="27432" y="0"/>
            <a:chExt cx="4346897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30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Learning Assistants: Sung Jung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22B0-A3BF-B740-9ADE-FB0A9B434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3" y="1276350"/>
            <a:ext cx="2006600" cy="2006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B486D4-18C1-CA43-80BF-2258A4BA2FB7}"/>
              </a:ext>
            </a:extLst>
          </p:cNvPr>
          <p:cNvSpPr/>
          <p:nvPr/>
        </p:nvSpPr>
        <p:spPr>
          <a:xfrm>
            <a:off x="2273608" y="1002377"/>
            <a:ext cx="4402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 am a 4th-year BME undergraduate student in the BSBME/MSE integrated program. My research interests are in applying computational techniques to model and simulate atomic and molecular phenomena. This fall, I will be continuing my position in the </a:t>
            </a:r>
            <a:r>
              <a:rPr lang="en-US" sz="16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Henkelman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Research Group at Oden to optimize the querying algorithm of a database designed to accelerate adaptive kinetic Monte Carlo simulations of solid-state materials.</a:t>
            </a:r>
          </a:p>
        </p:txBody>
      </p:sp>
    </p:spTree>
    <p:extLst>
      <p:ext uri="{BB962C8B-B14F-4D97-AF65-F5344CB8AC3E}">
        <p14:creationId xmlns:p14="http://schemas.microsoft.com/office/powerpoint/2010/main" val="290553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467904" cy="525673"/>
            <a:chOff x="27432" y="0"/>
            <a:chExt cx="146790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Objective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719D8F3-2524-3C48-B3D1-7EC28B16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91" y="1200150"/>
            <a:ext cx="6676609" cy="144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understanding of numerical algorithms to solve various classes of problems frequently encountered in engineering discipline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ability to implement the ideas in computer and perform numerical calculation</a:t>
            </a:r>
          </a:p>
        </p:txBody>
      </p:sp>
    </p:spTree>
    <p:extLst>
      <p:ext uri="{BB962C8B-B14F-4D97-AF65-F5344CB8AC3E}">
        <p14:creationId xmlns:p14="http://schemas.microsoft.com/office/powerpoint/2010/main" val="154939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2" y="679377"/>
            <a:ext cx="2637117" cy="3300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8ACD55-026D-FD4D-83CE-0BB6FA19BE74}"/>
              </a:ext>
            </a:extLst>
          </p:cNvPr>
          <p:cNvSpPr/>
          <p:nvPr/>
        </p:nvSpPr>
        <p:spPr>
          <a:xfrm>
            <a:off x="2854870" y="1274288"/>
            <a:ext cx="4020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Steven C. </a:t>
            </a:r>
            <a:r>
              <a:rPr lang="en-US" sz="18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Chapra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Applied Numerical Methods with </a:t>
            </a:r>
            <a:r>
              <a:rPr lang="en-US" sz="1800" b="1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Matlab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for Engineers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and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Scientists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3rd ed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., McGraw-Hill, 2012.</a:t>
            </a:r>
          </a:p>
          <a:p>
            <a:b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4th ed. could also be used; however, I will use 3</a:t>
            </a:r>
            <a:r>
              <a:rPr lang="en-US" sz="1800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rd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ed. as main reference.</a:t>
            </a:r>
          </a:p>
        </p:txBody>
      </p:sp>
    </p:spTree>
    <p:extLst>
      <p:ext uri="{BB962C8B-B14F-4D97-AF65-F5344CB8AC3E}">
        <p14:creationId xmlns:p14="http://schemas.microsoft.com/office/powerpoint/2010/main" val="409618435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23729</TotalTime>
  <Words>1242</Words>
  <Application>Microsoft Office PowerPoint</Application>
  <PresentationFormat>Custom</PresentationFormat>
  <Paragraphs>218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16-9 Cover</vt:lpstr>
      <vt:lpstr>16-9 Light Background</vt:lpstr>
      <vt:lpstr>16-9 White Backgroud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Prashant K Jha</cp:lastModifiedBy>
  <cp:revision>800</cp:revision>
  <cp:lastPrinted>2011-01-24T02:49:42Z</cp:lastPrinted>
  <dcterms:created xsi:type="dcterms:W3CDTF">2011-06-30T15:04:08Z</dcterms:created>
  <dcterms:modified xsi:type="dcterms:W3CDTF">2021-08-25T18:18:55Z</dcterms:modified>
  <cp:category/>
</cp:coreProperties>
</file>